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6"/>
  </p:notesMasterIdLst>
  <p:handoutMasterIdLst>
    <p:handoutMasterId r:id="rId7"/>
  </p:handoutMasterIdLst>
  <p:sldIdLst>
    <p:sldId id="516" r:id="rId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2.Action of Able Success" id="{6B65C3B7-262E-468A-AE33-A38C3ADE7530}">
          <p14:sldIdLst>
            <p14:sldId id="51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AB9B5F-3CC6-56DD-CD7B-913AADA6CFEF}" name="Jim Byrne" initials="JB" userId="S::jim.byrne@autodesk.com::7007587d-3ff1-4d0b-b878-870d35c67834" providerId="AD"/>
  <p188:author id="{6E1AB6D6-425D-3336-4031-663897A35CBD}" name="Alex Brandt" initials="AB" userId="S::alex.brandt@autodesk.com::3d4903ae-912d-476c-94ea-8c1239e095c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6373" autoAdjust="0"/>
  </p:normalViewPr>
  <p:slideViewPr>
    <p:cSldViewPr snapToGrid="0">
      <p:cViewPr varScale="1">
        <p:scale>
          <a:sx n="135" d="100"/>
          <a:sy n="135" d="100"/>
        </p:scale>
        <p:origin x="708"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AF1CF7-5E1F-0CF4-1CCF-4416E019CF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85B5EBD-9B8F-8F62-8F3C-2F60B8723B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4F3937-DA4C-4729-A338-3B9A8EB553B7}" type="datetimeFigureOut">
              <a:rPr lang="en-US" smtClean="0"/>
              <a:t>02-Dec-22</a:t>
            </a:fld>
            <a:endParaRPr lang="en-US"/>
          </a:p>
        </p:txBody>
      </p:sp>
      <p:sp>
        <p:nvSpPr>
          <p:cNvPr id="4" name="Footer Placeholder 3">
            <a:extLst>
              <a:ext uri="{FF2B5EF4-FFF2-40B4-BE49-F238E27FC236}">
                <a16:creationId xmlns:a16="http://schemas.microsoft.com/office/drawing/2014/main" id="{A14A440A-37CF-B107-1B97-265FF13DF8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9B0DDC-D371-ED95-FC68-06098EEC92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5B5A22-996F-4F47-B9C8-852E23B36909}" type="slidenum">
              <a:rPr lang="en-US" smtClean="0"/>
              <a:t>‹#›</a:t>
            </a:fld>
            <a:endParaRPr lang="en-US"/>
          </a:p>
        </p:txBody>
      </p:sp>
    </p:spTree>
    <p:extLst>
      <p:ext uri="{BB962C8B-B14F-4D97-AF65-F5344CB8AC3E}">
        <p14:creationId xmlns:p14="http://schemas.microsoft.com/office/powerpoint/2010/main" val="24747220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3D1778-32C7-3344-9DEC-BDE58549F005}" type="datetimeFigureOut">
              <a:rPr lang="en-US" smtClean="0"/>
              <a:t>02-Dec-22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ECCFF5-D8CD-1D47-A280-FDAAD8E39C00}" type="slidenum">
              <a:rPr lang="en-US" smtClean="0"/>
              <a:t>‹#›</a:t>
            </a:fld>
            <a:endParaRPr lang="en-US"/>
          </a:p>
        </p:txBody>
      </p:sp>
    </p:spTree>
    <p:extLst>
      <p:ext uri="{BB962C8B-B14F-4D97-AF65-F5344CB8AC3E}">
        <p14:creationId xmlns:p14="http://schemas.microsoft.com/office/powerpoint/2010/main" val="18082035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A0F4208-462B-4E4E-B151-F264970D043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1"/>
          <a:stretch/>
        </p:blipFill>
        <p:spPr>
          <a:xfrm rot="5400000">
            <a:off x="4017735" y="17237"/>
            <a:ext cx="5143500" cy="5109029"/>
          </a:xfrm>
          <a:prstGeom prst="rect">
            <a:avLst/>
          </a:prstGeom>
        </p:spPr>
      </p:pic>
      <p:pic>
        <p:nvPicPr>
          <p:cNvPr id="21" name="Graphic 20">
            <a:extLst>
              <a:ext uri="{FF2B5EF4-FFF2-40B4-BE49-F238E27FC236}">
                <a16:creationId xmlns:a16="http://schemas.microsoft.com/office/drawing/2014/main" id="{4FB9A8C5-61C1-4CC8-8ECC-99AB80C7715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66713" y="371385"/>
            <a:ext cx="1491112" cy="152887"/>
          </a:xfrm>
          <a:prstGeom prst="rect">
            <a:avLst/>
          </a:prstGeom>
        </p:spPr>
      </p:pic>
      <p:sp>
        <p:nvSpPr>
          <p:cNvPr id="3" name="Subtitle 2"/>
          <p:cNvSpPr>
            <a:spLocks noGrp="1"/>
          </p:cNvSpPr>
          <p:nvPr>
            <p:ph type="subTitle" idx="1" hasCustomPrompt="1"/>
          </p:nvPr>
        </p:nvSpPr>
        <p:spPr>
          <a:xfrm>
            <a:off x="366712" y="2982693"/>
            <a:ext cx="5514975" cy="249299"/>
          </a:xfrm>
        </p:spPr>
        <p:txBody>
          <a:bodyPr>
            <a:spAutoFit/>
          </a:bodyPr>
          <a:lstStyle>
            <a:lvl1pPr marL="0" indent="0" algn="l">
              <a:lnSpc>
                <a:spcPct val="90000"/>
              </a:lnSpc>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subtitle</a:t>
            </a:r>
          </a:p>
        </p:txBody>
      </p:sp>
      <p:sp>
        <p:nvSpPr>
          <p:cNvPr id="6" name="Presenter Name 3">
            <a:extLst>
              <a:ext uri="{FF2B5EF4-FFF2-40B4-BE49-F238E27FC236}">
                <a16:creationId xmlns:a16="http://schemas.microsoft.com/office/drawing/2014/main" id="{C04F57AA-54B2-45D6-A733-72203FE0CF7A}"/>
              </a:ext>
            </a:extLst>
          </p:cNvPr>
          <p:cNvSpPr>
            <a:spLocks noGrp="1"/>
          </p:cNvSpPr>
          <p:nvPr>
            <p:ph type="body" sz="quarter" idx="11" hasCustomPrompt="1"/>
          </p:nvPr>
        </p:nvSpPr>
        <p:spPr>
          <a:xfrm>
            <a:off x="366712" y="4253137"/>
            <a:ext cx="3840482" cy="215444"/>
          </a:xfrm>
        </p:spPr>
        <p:txBody>
          <a:bodyPr wrap="square">
            <a:spAutoFit/>
          </a:bodyPr>
          <a:lstStyle>
            <a:lvl1pPr marL="0" indent="0">
              <a:buNone/>
              <a:defRPr sz="1400"/>
            </a:lvl1pPr>
          </a:lstStyle>
          <a:p>
            <a:pPr lvl="0"/>
            <a:r>
              <a:rPr lang="en-US"/>
              <a:t>Presenter Name</a:t>
            </a:r>
          </a:p>
        </p:txBody>
      </p:sp>
      <p:sp>
        <p:nvSpPr>
          <p:cNvPr id="8" name="Presenter Info 4">
            <a:extLst>
              <a:ext uri="{FF2B5EF4-FFF2-40B4-BE49-F238E27FC236}">
                <a16:creationId xmlns:a16="http://schemas.microsoft.com/office/drawing/2014/main" id="{C2103BC2-100F-4A8E-85B0-54037B4529E7}"/>
              </a:ext>
            </a:extLst>
          </p:cNvPr>
          <p:cNvSpPr>
            <a:spLocks noGrp="1"/>
          </p:cNvSpPr>
          <p:nvPr>
            <p:ph type="body" sz="quarter" idx="12" hasCustomPrompt="1"/>
          </p:nvPr>
        </p:nvSpPr>
        <p:spPr>
          <a:xfrm>
            <a:off x="366712" y="4466324"/>
            <a:ext cx="3840482" cy="169277"/>
          </a:xfrm>
        </p:spPr>
        <p:txBody>
          <a:bodyPr wrap="square">
            <a:spAutoFit/>
          </a:bodyPr>
          <a:lstStyle>
            <a:lvl1pPr marL="0" indent="0">
              <a:buNone/>
              <a:defRPr sz="1100"/>
            </a:lvl1pPr>
          </a:lstStyle>
          <a:p>
            <a:pPr lvl="0"/>
            <a:r>
              <a:rPr lang="en-US"/>
              <a:t>Presenter Title | @socialmedia</a:t>
            </a:r>
          </a:p>
        </p:txBody>
      </p:sp>
      <p:sp>
        <p:nvSpPr>
          <p:cNvPr id="7" name="Footer Placeholder 6">
            <a:extLst>
              <a:ext uri="{FF2B5EF4-FFF2-40B4-BE49-F238E27FC236}">
                <a16:creationId xmlns:a16="http://schemas.microsoft.com/office/drawing/2014/main" id="{379A5025-10DD-4BE9-B14B-87885CBC5125}"/>
              </a:ext>
              <a:ext uri="{C183D7F6-B498-43B3-948B-1728B52AA6E4}">
                <adec:decorative xmlns:adec="http://schemas.microsoft.com/office/drawing/2017/decorative" val="0"/>
              </a:ext>
            </a:extLst>
          </p:cNvPr>
          <p:cNvSpPr>
            <a:spLocks noGrp="1"/>
          </p:cNvSpPr>
          <p:nvPr>
            <p:ph type="ftr" sz="quarter" idx="10"/>
          </p:nvPr>
        </p:nvSpPr>
        <p:spPr/>
        <p:txBody>
          <a:bodyPr/>
          <a:lstStyle/>
          <a:p>
            <a:endParaRPr lang="en-US"/>
          </a:p>
        </p:txBody>
      </p:sp>
      <p:sp>
        <p:nvSpPr>
          <p:cNvPr id="5" name="Copyright Line 5">
            <a:extLst>
              <a:ext uri="{FF2B5EF4-FFF2-40B4-BE49-F238E27FC236}">
                <a16:creationId xmlns:a16="http://schemas.microsoft.com/office/drawing/2014/main" id="{2B8C09F4-8C50-43A4-8553-F7D974ACBC0C}"/>
              </a:ext>
              <a:ext uri="{C183D7F6-B498-43B3-948B-1728B52AA6E4}">
                <adec:decorative xmlns:adec="http://schemas.microsoft.com/office/drawing/2017/decorative" val="0"/>
              </a:ext>
            </a:extLst>
          </p:cNvPr>
          <p:cNvSpPr txBox="1"/>
          <p:nvPr userDrawn="1"/>
        </p:nvSpPr>
        <p:spPr>
          <a:xfrm>
            <a:off x="184150" y="4857750"/>
            <a:ext cx="8807452" cy="152400"/>
          </a:xfrm>
          <a:prstGeom prst="rect">
            <a:avLst/>
          </a:prstGeom>
          <a:noFill/>
        </p:spPr>
        <p:txBody>
          <a:bodyPr wrap="square" lIns="0" tIns="0" rIns="0" bIns="0" rtlCol="0" anchor="b">
            <a:noAutofit/>
          </a:bodyPr>
          <a:lstStyle/>
          <a:p>
            <a:pPr>
              <a:lnSpc>
                <a:spcPct val="90000"/>
              </a:lnSpc>
              <a:spcBef>
                <a:spcPts val="300"/>
              </a:spcBef>
            </a:pPr>
            <a:r>
              <a:rPr lang="en-US" sz="600">
                <a:solidFill>
                  <a:schemeClr val="bg1">
                    <a:lumMod val="65000"/>
                  </a:schemeClr>
                </a:solidFill>
              </a:rPr>
              <a:t>© </a:t>
            </a:r>
            <a:fld id="{A7A55D6C-1CDB-4CD7-AAA2-9D100ECD57F0}" type="datetimeyyyy">
              <a:rPr lang="en-US" sz="600" smtClean="0">
                <a:solidFill>
                  <a:schemeClr val="bg1">
                    <a:lumMod val="65000"/>
                  </a:schemeClr>
                </a:solidFill>
              </a:rPr>
              <a:t>2022</a:t>
            </a:fld>
            <a:r>
              <a:rPr lang="en-US" sz="600">
                <a:solidFill>
                  <a:schemeClr val="bg1">
                    <a:lumMod val="65000"/>
                  </a:schemeClr>
                </a:solidFill>
              </a:rPr>
              <a:t> Autodesk. All rights reserved.</a:t>
            </a:r>
          </a:p>
        </p:txBody>
      </p:sp>
      <p:sp>
        <p:nvSpPr>
          <p:cNvPr id="4" name="Title 3">
            <a:extLst>
              <a:ext uri="{FF2B5EF4-FFF2-40B4-BE49-F238E27FC236}">
                <a16:creationId xmlns:a16="http://schemas.microsoft.com/office/drawing/2014/main" id="{FDF33CCA-8B87-47DC-8089-42B74D56A63F}"/>
              </a:ext>
            </a:extLst>
          </p:cNvPr>
          <p:cNvSpPr>
            <a:spLocks noGrp="1"/>
          </p:cNvSpPr>
          <p:nvPr>
            <p:ph type="title" hasCustomPrompt="1"/>
          </p:nvPr>
        </p:nvSpPr>
        <p:spPr>
          <a:xfrm>
            <a:off x="368490" y="1183487"/>
            <a:ext cx="6237287" cy="1677382"/>
          </a:xfrm>
        </p:spPr>
        <p:txBody>
          <a:bodyPr anchor="b"/>
          <a:lstStyle>
            <a:lvl1pPr>
              <a:defRPr sz="4000"/>
            </a:lvl1pPr>
          </a:lstStyle>
          <a:p>
            <a:r>
              <a:rPr lang="en-US"/>
              <a:t>Presentation title </a:t>
            </a:r>
            <a:br>
              <a:rPr lang="en-US"/>
            </a:br>
            <a:r>
              <a:rPr lang="en-US"/>
              <a:t>extends to two </a:t>
            </a:r>
            <a:br>
              <a:rPr lang="en-US"/>
            </a:br>
            <a:r>
              <a:rPr lang="en-US"/>
              <a:t>or more lines</a:t>
            </a:r>
          </a:p>
        </p:txBody>
      </p:sp>
    </p:spTree>
    <p:extLst>
      <p:ext uri="{BB962C8B-B14F-4D97-AF65-F5344CB8AC3E}">
        <p14:creationId xmlns:p14="http://schemas.microsoft.com/office/powerpoint/2010/main" val="6153410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F35BFC-45DA-41CB-B411-40026E11E6F4}"/>
              </a:ext>
            </a:extLst>
          </p:cNvPr>
          <p:cNvSpPr>
            <a:spLocks noGrp="1"/>
          </p:cNvSpPr>
          <p:nvPr>
            <p:ph idx="1"/>
          </p:nvPr>
        </p:nvSpPr>
        <p:spPr>
          <a:xfrm>
            <a:off x="368490" y="1188720"/>
            <a:ext cx="4070160" cy="3589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sp>
        <p:nvSpPr>
          <p:cNvPr id="8" name="Picture Placeholder 3">
            <a:extLst>
              <a:ext uri="{FF2B5EF4-FFF2-40B4-BE49-F238E27FC236}">
                <a16:creationId xmlns:a16="http://schemas.microsoft.com/office/drawing/2014/main" id="{E5AD3FD9-5B0C-46BE-A071-C012F798CB75}"/>
              </a:ext>
              <a:ext uri="{C183D7F6-B498-43B3-948B-1728B52AA6E4}">
                <adec:decorative xmlns:adec="http://schemas.microsoft.com/office/drawing/2017/decorative" val="1"/>
              </a:ext>
            </a:extLst>
          </p:cNvPr>
          <p:cNvSpPr>
            <a:spLocks noGrp="1"/>
          </p:cNvSpPr>
          <p:nvPr>
            <p:ph type="pic" sz="quarter" idx="11"/>
          </p:nvPr>
        </p:nvSpPr>
        <p:spPr>
          <a:xfrm>
            <a:off x="4705352" y="1198644"/>
            <a:ext cx="4070349" cy="3579096"/>
          </a:xfrm>
          <a:solidFill>
            <a:schemeClr val="bg1">
              <a:lumMod val="85000"/>
            </a:schemeClr>
          </a:solidFill>
        </p:spPr>
        <p:txBody>
          <a:bodyPr anchor="ctr"/>
          <a:lstStyle>
            <a:lvl1pPr marL="0" indent="0" algn="ctr">
              <a:buNone/>
              <a:defRPr/>
            </a:lvl1pPr>
          </a:lstStyle>
          <a:p>
            <a:r>
              <a:rPr lang="en-US"/>
              <a:t>Click icon to add picture</a:t>
            </a:r>
          </a:p>
        </p:txBody>
      </p:sp>
      <p:sp>
        <p:nvSpPr>
          <p:cNvPr id="9" name="Source Placeholder 4">
            <a:extLst>
              <a:ext uri="{FF2B5EF4-FFF2-40B4-BE49-F238E27FC236}">
                <a16:creationId xmlns:a16="http://schemas.microsoft.com/office/drawing/2014/main" id="{03FF4FC4-D5A3-4522-B317-5ACF8C2D3396}"/>
              </a:ext>
              <a:ext uri="{C183D7F6-B498-43B3-948B-1728B52AA6E4}">
                <adec:decorative xmlns:adec="http://schemas.microsoft.com/office/drawing/2017/decorative" val="1"/>
              </a:ext>
            </a:extLst>
          </p:cNvPr>
          <p:cNvSpPr>
            <a:spLocks noGrp="1"/>
          </p:cNvSpPr>
          <p:nvPr>
            <p:ph type="body" sz="quarter" idx="12" hasCustomPrompt="1"/>
          </p:nvPr>
        </p:nvSpPr>
        <p:spPr>
          <a:xfrm>
            <a:off x="4703763" y="4593074"/>
            <a:ext cx="4071938" cy="184666"/>
          </a:xfrm>
        </p:spPr>
        <p:txBody>
          <a:bodyPr wrap="square" lIns="73152" tIns="45720" rIns="73152" bIns="45720" anchor="b">
            <a:spAutoFit/>
          </a:bodyPr>
          <a:lstStyle>
            <a:lvl1pPr marL="0" indent="0">
              <a:buNone/>
              <a:defRPr sz="600">
                <a:solidFill>
                  <a:schemeClr val="bg1"/>
                </a:solidFill>
              </a:defRPr>
            </a:lvl1pPr>
            <a:lvl5pPr>
              <a:defRPr/>
            </a:lvl5pPr>
          </a:lstStyle>
          <a:p>
            <a:pPr lvl="0"/>
            <a:r>
              <a:rPr lang="en-US"/>
              <a:t>Image credit </a:t>
            </a:r>
          </a:p>
        </p:txBody>
      </p:sp>
      <p:sp>
        <p:nvSpPr>
          <p:cNvPr id="3" name="Title 2">
            <a:extLst>
              <a:ext uri="{FF2B5EF4-FFF2-40B4-BE49-F238E27FC236}">
                <a16:creationId xmlns:a16="http://schemas.microsoft.com/office/drawing/2014/main" id="{10A08727-C71E-42EA-9BA8-41D00FAA115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527333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userDrawn="1">
          <p15:clr>
            <a:srgbClr val="FDE53C"/>
          </p15:clr>
        </p15:guide>
        <p15:guide id="4" pos="2796" userDrawn="1">
          <p15:clr>
            <a:srgbClr val="FDE53C"/>
          </p15:clr>
        </p15:guide>
        <p15:guide id="5" pos="2963" userDrawn="1">
          <p15:clr>
            <a:srgbClr val="FDE53C"/>
          </p15:clr>
        </p15:guide>
        <p15:guide id="6" pos="4245" userDrawn="1">
          <p15:clr>
            <a:srgbClr val="FDE53C"/>
          </p15:clr>
        </p15:guide>
        <p15:guide id="12" pos="1967" userDrawn="1">
          <p15:clr>
            <a:srgbClr val="5ACBF0"/>
          </p15:clr>
        </p15:guide>
        <p15:guide id="16" pos="3792" userDrawn="1">
          <p15:clr>
            <a:srgbClr val="5ACBF0"/>
          </p15:clr>
        </p15:guide>
        <p15:guide id="19" pos="1880" userDrawn="1">
          <p15:clr>
            <a:srgbClr val="5ACBF0"/>
          </p15:clr>
        </p15:guide>
        <p15:guide id="20" pos="2054" userDrawn="1">
          <p15:clr>
            <a:srgbClr val="5ACBF0"/>
          </p15:clr>
        </p15:guide>
        <p15:guide id="21" pos="3879" userDrawn="1">
          <p15:clr>
            <a:srgbClr val="5ACBF0"/>
          </p15:clr>
        </p15:guide>
        <p15:guide id="22" pos="3705" userDrawn="1">
          <p15:clr>
            <a:srgbClr val="5ACBF0"/>
          </p15:clr>
        </p15:guide>
        <p15:guide id="23" pos="1599" userDrawn="1">
          <p15:clr>
            <a:srgbClr val="FDE53C"/>
          </p15:clr>
        </p15:guide>
        <p15:guide id="24" pos="1425" userDrawn="1">
          <p15:clr>
            <a:srgbClr val="FDE53C"/>
          </p15:clr>
        </p15:guide>
        <p15:guide id="25" pos="4334" userDrawn="1">
          <p15:clr>
            <a:srgbClr val="FDE53C"/>
          </p15:clr>
        </p15:guide>
        <p15:guide id="26" pos="4160" userDrawn="1">
          <p15:clr>
            <a:srgbClr val="FDE53C"/>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9524391-095F-4CD4-BE48-73B0890652AF}"/>
              </a:ext>
            </a:extLst>
          </p:cNvPr>
          <p:cNvSpPr>
            <a:spLocks noGrp="1"/>
          </p:cNvSpPr>
          <p:nvPr>
            <p:ph type="title"/>
          </p:nvPr>
        </p:nvSpPr>
        <p:spPr>
          <a:xfrm>
            <a:off x="368490" y="365760"/>
            <a:ext cx="5513198" cy="398571"/>
          </a:xfrm>
        </p:spPr>
        <p:txBody>
          <a:bodyPr/>
          <a:lstStyle>
            <a:lvl1pPr>
              <a:defRPr b="1" i="0">
                <a:latin typeface="+mj-lt"/>
              </a:defRPr>
            </a:lvl1pPr>
          </a:lstStyle>
          <a:p>
            <a:r>
              <a:rPr lang="en-US"/>
              <a:t>Click to edit Master title style</a:t>
            </a:r>
          </a:p>
        </p:txBody>
      </p:sp>
      <p:sp>
        <p:nvSpPr>
          <p:cNvPr id="10" name="Subtitle 2">
            <a:extLst>
              <a:ext uri="{FF2B5EF4-FFF2-40B4-BE49-F238E27FC236}">
                <a16:creationId xmlns:a16="http://schemas.microsoft.com/office/drawing/2014/main" id="{2894BEB0-D61D-4A64-9596-8FB93E85A09C}"/>
              </a:ext>
            </a:extLst>
          </p:cNvPr>
          <p:cNvSpPr>
            <a:spLocks noGrp="1"/>
          </p:cNvSpPr>
          <p:nvPr>
            <p:ph type="body" sz="quarter" idx="13" hasCustomPrompt="1"/>
          </p:nvPr>
        </p:nvSpPr>
        <p:spPr>
          <a:xfrm>
            <a:off x="368490" y="779463"/>
            <a:ext cx="5513198" cy="246221"/>
          </a:xfrm>
        </p:spPr>
        <p:txBody>
          <a:bodyPr wrap="square" tIns="0">
            <a:spAutoFit/>
          </a:bodyPr>
          <a:lstStyle>
            <a:lvl1pPr marL="0" indent="0">
              <a:buNone/>
              <a:defRPr sz="1600" b="1"/>
            </a:lvl1pPr>
          </a:lstStyle>
          <a:p>
            <a:pPr lvl="0"/>
            <a:r>
              <a:rPr lang="en-US"/>
              <a:t>Subtitle if needed</a:t>
            </a:r>
          </a:p>
        </p:txBody>
      </p:sp>
      <p:sp>
        <p:nvSpPr>
          <p:cNvPr id="12" name="Content Placeholder 2">
            <a:extLst>
              <a:ext uri="{FF2B5EF4-FFF2-40B4-BE49-F238E27FC236}">
                <a16:creationId xmlns:a16="http://schemas.microsoft.com/office/drawing/2014/main" id="{D986A320-6B07-4EBA-AB8F-5A9D885F7A07}"/>
              </a:ext>
            </a:extLst>
          </p:cNvPr>
          <p:cNvSpPr>
            <a:spLocks noGrp="1"/>
          </p:cNvSpPr>
          <p:nvPr>
            <p:ph idx="1"/>
          </p:nvPr>
        </p:nvSpPr>
        <p:spPr>
          <a:xfrm>
            <a:off x="368490" y="1188720"/>
            <a:ext cx="5513198" cy="3589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42B3408E-E337-42A4-A641-A6E7D47A5093}"/>
              </a:ext>
              <a:ext uri="{C183D7F6-B498-43B3-948B-1728B52AA6E4}">
                <adec:decorative xmlns:adec="http://schemas.microsoft.com/office/drawing/2017/decorative" val="1"/>
              </a:ext>
            </a:extLst>
          </p:cNvPr>
          <p:cNvSpPr>
            <a:spLocks noGrp="1"/>
          </p:cNvSpPr>
          <p:nvPr>
            <p:ph type="ftr" sz="quarter" idx="14"/>
          </p:nvPr>
        </p:nvSpPr>
        <p:spPr>
          <a:xfrm>
            <a:off x="184150" y="4857750"/>
            <a:ext cx="5697538" cy="152400"/>
          </a:xfrm>
        </p:spPr>
        <p:txBody>
          <a:bodyPr/>
          <a:lstStyle>
            <a:lvl1pPr algn="r">
              <a:defRPr/>
            </a:lvl1pPr>
          </a:lstStyle>
          <a:p>
            <a:endParaRPr lang="en-US"/>
          </a:p>
        </p:txBody>
      </p:sp>
      <p:sp>
        <p:nvSpPr>
          <p:cNvPr id="8" name="Picture Placeholder 3">
            <a:extLst>
              <a:ext uri="{FF2B5EF4-FFF2-40B4-BE49-F238E27FC236}">
                <a16:creationId xmlns:a16="http://schemas.microsoft.com/office/drawing/2014/main" id="{C0214854-A06E-40D3-B4BA-EB33E4C2924C}"/>
              </a:ext>
              <a:ext uri="{C183D7F6-B498-43B3-948B-1728B52AA6E4}">
                <adec:decorative xmlns:adec="http://schemas.microsoft.com/office/drawing/2017/decorative" val="1"/>
              </a:ext>
            </a:extLst>
          </p:cNvPr>
          <p:cNvSpPr>
            <a:spLocks noGrp="1"/>
          </p:cNvSpPr>
          <p:nvPr>
            <p:ph type="pic" sz="quarter" idx="15"/>
          </p:nvPr>
        </p:nvSpPr>
        <p:spPr>
          <a:xfrm>
            <a:off x="6157913" y="0"/>
            <a:ext cx="2986087" cy="5143500"/>
          </a:xfrm>
          <a:solidFill>
            <a:schemeClr val="bg2"/>
          </a:solidFill>
        </p:spPr>
        <p:txBody>
          <a:bodyPr anchor="ctr"/>
          <a:lstStyle>
            <a:lvl1pPr marL="0" indent="0" algn="ctr">
              <a:buNone/>
              <a:defRPr/>
            </a:lvl1pPr>
          </a:lstStyle>
          <a:p>
            <a:r>
              <a:rPr lang="en-US"/>
              <a:t>Click icon to add picture</a:t>
            </a:r>
          </a:p>
        </p:txBody>
      </p:sp>
      <p:sp>
        <p:nvSpPr>
          <p:cNvPr id="14" name="Source Placeholder 4">
            <a:extLst>
              <a:ext uri="{FF2B5EF4-FFF2-40B4-BE49-F238E27FC236}">
                <a16:creationId xmlns:a16="http://schemas.microsoft.com/office/drawing/2014/main" id="{B254615C-9E8E-41CB-A701-F4F8C722A3BD}"/>
              </a:ext>
              <a:ext uri="{C183D7F6-B498-43B3-948B-1728B52AA6E4}">
                <adec:decorative xmlns:adec="http://schemas.microsoft.com/office/drawing/2017/decorative" val="1"/>
              </a:ext>
            </a:extLst>
          </p:cNvPr>
          <p:cNvSpPr>
            <a:spLocks noGrp="1"/>
          </p:cNvSpPr>
          <p:nvPr>
            <p:ph type="body" sz="quarter" idx="12" hasCustomPrompt="1"/>
          </p:nvPr>
        </p:nvSpPr>
        <p:spPr>
          <a:xfrm>
            <a:off x="6342062" y="4917817"/>
            <a:ext cx="2617787" cy="92333"/>
          </a:xfrm>
        </p:spPr>
        <p:txBody>
          <a:bodyPr wrap="square" lIns="0" tIns="0" rIns="0" bIns="0" anchor="b">
            <a:spAutoFit/>
          </a:bodyPr>
          <a:lstStyle>
            <a:lvl1pPr marL="0" indent="0" algn="l">
              <a:buNone/>
              <a:defRPr sz="600">
                <a:solidFill>
                  <a:schemeClr val="bg1"/>
                </a:solidFill>
              </a:defRPr>
            </a:lvl1pPr>
            <a:lvl5pPr>
              <a:defRPr/>
            </a:lvl5pPr>
          </a:lstStyle>
          <a:p>
            <a:pPr lvl="0"/>
            <a:r>
              <a:rPr lang="en-US"/>
              <a:t>Image credit </a:t>
            </a:r>
          </a:p>
        </p:txBody>
      </p:sp>
    </p:spTree>
    <p:extLst>
      <p:ext uri="{BB962C8B-B14F-4D97-AF65-F5344CB8AC3E}">
        <p14:creationId xmlns:p14="http://schemas.microsoft.com/office/powerpoint/2010/main" val="30720868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userDrawn="1">
          <p15:clr>
            <a:srgbClr val="FDE53C"/>
          </p15:clr>
        </p15:guide>
        <p15:guide id="4" pos="2796" userDrawn="1">
          <p15:clr>
            <a:srgbClr val="FDE53C"/>
          </p15:clr>
        </p15:guide>
        <p15:guide id="5" pos="2963" userDrawn="1">
          <p15:clr>
            <a:srgbClr val="FDE53C"/>
          </p15:clr>
        </p15:guide>
        <p15:guide id="6" pos="4245" userDrawn="1">
          <p15:clr>
            <a:srgbClr val="FDE53C"/>
          </p15:clr>
        </p15:guide>
        <p15:guide id="12" pos="1967" userDrawn="1">
          <p15:clr>
            <a:srgbClr val="5ACBF0"/>
          </p15:clr>
        </p15:guide>
        <p15:guide id="16" pos="3792" userDrawn="1">
          <p15:clr>
            <a:srgbClr val="5ACBF0"/>
          </p15:clr>
        </p15:guide>
        <p15:guide id="19" pos="1880" userDrawn="1">
          <p15:clr>
            <a:srgbClr val="5ACBF0"/>
          </p15:clr>
        </p15:guide>
        <p15:guide id="20" pos="2054" userDrawn="1">
          <p15:clr>
            <a:srgbClr val="5ACBF0"/>
          </p15:clr>
        </p15:guide>
        <p15:guide id="21" pos="3879" userDrawn="1">
          <p15:clr>
            <a:srgbClr val="5ACBF0"/>
          </p15:clr>
        </p15:guide>
        <p15:guide id="22" pos="3705" userDrawn="1">
          <p15:clr>
            <a:srgbClr val="5ACBF0"/>
          </p15:clr>
        </p15:guide>
        <p15:guide id="23" pos="1599" userDrawn="1">
          <p15:clr>
            <a:srgbClr val="FDE53C"/>
          </p15:clr>
        </p15:guide>
        <p15:guide id="24" pos="1425" userDrawn="1">
          <p15:clr>
            <a:srgbClr val="FDE53C"/>
          </p15:clr>
        </p15:guide>
        <p15:guide id="25" pos="4334" userDrawn="1">
          <p15:clr>
            <a:srgbClr val="FDE53C"/>
          </p15:clr>
        </p15:guide>
        <p15:guide id="26" pos="4160" userDrawn="1">
          <p15:clr>
            <a:srgbClr val="FDE53C"/>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Image Righ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9524391-095F-4CD4-BE48-73B0890652AF}"/>
              </a:ext>
            </a:extLst>
          </p:cNvPr>
          <p:cNvSpPr>
            <a:spLocks noGrp="1"/>
          </p:cNvSpPr>
          <p:nvPr>
            <p:ph type="title" hasCustomPrompt="1"/>
          </p:nvPr>
        </p:nvSpPr>
        <p:spPr>
          <a:xfrm>
            <a:off x="367602" y="365760"/>
            <a:ext cx="4072636" cy="398571"/>
          </a:xfrm>
        </p:spPr>
        <p:txBody>
          <a:bodyPr/>
          <a:lstStyle>
            <a:lvl1pPr>
              <a:defRPr b="1" i="0">
                <a:latin typeface="+mj-lt"/>
              </a:defRPr>
            </a:lvl1pPr>
          </a:lstStyle>
          <a:p>
            <a:r>
              <a:rPr lang="en-US"/>
              <a:t>Click to edit title</a:t>
            </a:r>
          </a:p>
        </p:txBody>
      </p:sp>
      <p:sp>
        <p:nvSpPr>
          <p:cNvPr id="10" name="Subtitle 2">
            <a:extLst>
              <a:ext uri="{FF2B5EF4-FFF2-40B4-BE49-F238E27FC236}">
                <a16:creationId xmlns:a16="http://schemas.microsoft.com/office/drawing/2014/main" id="{2894BEB0-D61D-4A64-9596-8FB93E85A09C}"/>
              </a:ext>
            </a:extLst>
          </p:cNvPr>
          <p:cNvSpPr>
            <a:spLocks noGrp="1"/>
          </p:cNvSpPr>
          <p:nvPr>
            <p:ph type="body" sz="quarter" idx="13" hasCustomPrompt="1"/>
          </p:nvPr>
        </p:nvSpPr>
        <p:spPr>
          <a:xfrm>
            <a:off x="367602" y="779463"/>
            <a:ext cx="4072636" cy="246221"/>
          </a:xfrm>
        </p:spPr>
        <p:txBody>
          <a:bodyPr wrap="square" tIns="0">
            <a:spAutoFit/>
          </a:bodyPr>
          <a:lstStyle>
            <a:lvl1pPr marL="0" indent="0">
              <a:buNone/>
              <a:defRPr sz="1600" b="1"/>
            </a:lvl1pPr>
          </a:lstStyle>
          <a:p>
            <a:pPr lvl="0"/>
            <a:r>
              <a:rPr lang="en-US"/>
              <a:t>Subtitle if needed</a:t>
            </a:r>
          </a:p>
        </p:txBody>
      </p:sp>
      <p:sp>
        <p:nvSpPr>
          <p:cNvPr id="12" name="Content Placeholder 2">
            <a:extLst>
              <a:ext uri="{FF2B5EF4-FFF2-40B4-BE49-F238E27FC236}">
                <a16:creationId xmlns:a16="http://schemas.microsoft.com/office/drawing/2014/main" id="{D986A320-6B07-4EBA-AB8F-5A9D885F7A07}"/>
              </a:ext>
            </a:extLst>
          </p:cNvPr>
          <p:cNvSpPr>
            <a:spLocks noGrp="1"/>
          </p:cNvSpPr>
          <p:nvPr>
            <p:ph idx="1"/>
          </p:nvPr>
        </p:nvSpPr>
        <p:spPr>
          <a:xfrm>
            <a:off x="367602" y="1188720"/>
            <a:ext cx="4072636" cy="3589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42B3408E-E337-42A4-A641-A6E7D47A5093}"/>
              </a:ext>
              <a:ext uri="{C183D7F6-B498-43B3-948B-1728B52AA6E4}">
                <adec:decorative xmlns:adec="http://schemas.microsoft.com/office/drawing/2017/decorative" val="1"/>
              </a:ext>
            </a:extLst>
          </p:cNvPr>
          <p:cNvSpPr>
            <a:spLocks noGrp="1"/>
          </p:cNvSpPr>
          <p:nvPr>
            <p:ph type="ftr" sz="quarter" idx="14"/>
          </p:nvPr>
        </p:nvSpPr>
        <p:spPr>
          <a:xfrm>
            <a:off x="366713" y="4857750"/>
            <a:ext cx="4071937" cy="152400"/>
          </a:xfrm>
        </p:spPr>
        <p:txBody>
          <a:bodyPr/>
          <a:lstStyle/>
          <a:p>
            <a:endParaRPr lang="en-US"/>
          </a:p>
        </p:txBody>
      </p:sp>
      <p:sp>
        <p:nvSpPr>
          <p:cNvPr id="8" name="Picture Placeholder 3">
            <a:extLst>
              <a:ext uri="{FF2B5EF4-FFF2-40B4-BE49-F238E27FC236}">
                <a16:creationId xmlns:a16="http://schemas.microsoft.com/office/drawing/2014/main" id="{C0214854-A06E-40D3-B4BA-EB33E4C2924C}"/>
              </a:ext>
              <a:ext uri="{C183D7F6-B498-43B3-948B-1728B52AA6E4}">
                <adec:decorative xmlns:adec="http://schemas.microsoft.com/office/drawing/2017/decorative" val="1"/>
              </a:ext>
            </a:extLst>
          </p:cNvPr>
          <p:cNvSpPr>
            <a:spLocks noGrp="1"/>
          </p:cNvSpPr>
          <p:nvPr>
            <p:ph type="pic" sz="quarter" idx="15"/>
          </p:nvPr>
        </p:nvSpPr>
        <p:spPr>
          <a:xfrm>
            <a:off x="4703763" y="0"/>
            <a:ext cx="4438650" cy="5143500"/>
          </a:xfrm>
          <a:solidFill>
            <a:schemeClr val="bg2"/>
          </a:solidFill>
        </p:spPr>
        <p:txBody>
          <a:bodyPr anchor="ctr"/>
          <a:lstStyle>
            <a:lvl1pPr marL="0" indent="0" algn="ctr">
              <a:buNone/>
              <a:defRPr/>
            </a:lvl1pPr>
          </a:lstStyle>
          <a:p>
            <a:r>
              <a:rPr lang="en-US"/>
              <a:t>Click icon to add picture</a:t>
            </a:r>
          </a:p>
        </p:txBody>
      </p:sp>
      <p:sp>
        <p:nvSpPr>
          <p:cNvPr id="7" name="Source Placeholder 4">
            <a:extLst>
              <a:ext uri="{FF2B5EF4-FFF2-40B4-BE49-F238E27FC236}">
                <a16:creationId xmlns:a16="http://schemas.microsoft.com/office/drawing/2014/main" id="{803CCB9C-C9A3-4C9E-920F-07EC1B812B9B}"/>
              </a:ext>
              <a:ext uri="{C183D7F6-B498-43B3-948B-1728B52AA6E4}">
                <adec:decorative xmlns:adec="http://schemas.microsoft.com/office/drawing/2017/decorative" val="1"/>
              </a:ext>
            </a:extLst>
          </p:cNvPr>
          <p:cNvSpPr>
            <a:spLocks noGrp="1"/>
          </p:cNvSpPr>
          <p:nvPr>
            <p:ph type="body" sz="quarter" idx="12" hasCustomPrompt="1"/>
          </p:nvPr>
        </p:nvSpPr>
        <p:spPr>
          <a:xfrm>
            <a:off x="4887120" y="4917817"/>
            <a:ext cx="4071144" cy="92333"/>
          </a:xfrm>
        </p:spPr>
        <p:txBody>
          <a:bodyPr wrap="square" lIns="0" tIns="0" rIns="0" bIns="0" anchor="b">
            <a:spAutoFit/>
          </a:bodyPr>
          <a:lstStyle>
            <a:lvl1pPr marL="0" indent="0">
              <a:buNone/>
              <a:defRPr sz="600">
                <a:solidFill>
                  <a:schemeClr val="bg1"/>
                </a:solidFill>
              </a:defRPr>
            </a:lvl1pPr>
            <a:lvl5pPr>
              <a:defRPr/>
            </a:lvl5pPr>
          </a:lstStyle>
          <a:p>
            <a:pPr lvl="0"/>
            <a:r>
              <a:rPr lang="en-US"/>
              <a:t>Image credit </a:t>
            </a:r>
          </a:p>
        </p:txBody>
      </p:sp>
    </p:spTree>
    <p:extLst>
      <p:ext uri="{BB962C8B-B14F-4D97-AF65-F5344CB8AC3E}">
        <p14:creationId xmlns:p14="http://schemas.microsoft.com/office/powerpoint/2010/main" val="9557010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userDrawn="1">
          <p15:clr>
            <a:srgbClr val="FDE53C"/>
          </p15:clr>
        </p15:guide>
        <p15:guide id="4" pos="2796" userDrawn="1">
          <p15:clr>
            <a:srgbClr val="FDE53C"/>
          </p15:clr>
        </p15:guide>
        <p15:guide id="5" pos="2963" userDrawn="1">
          <p15:clr>
            <a:srgbClr val="FDE53C"/>
          </p15:clr>
        </p15:guide>
        <p15:guide id="6" pos="4245" userDrawn="1">
          <p15:clr>
            <a:srgbClr val="FDE53C"/>
          </p15:clr>
        </p15:guide>
        <p15:guide id="12" pos="1967" userDrawn="1">
          <p15:clr>
            <a:srgbClr val="5ACBF0"/>
          </p15:clr>
        </p15:guide>
        <p15:guide id="16" pos="3792" userDrawn="1">
          <p15:clr>
            <a:srgbClr val="5ACBF0"/>
          </p15:clr>
        </p15:guide>
        <p15:guide id="19" pos="1880" userDrawn="1">
          <p15:clr>
            <a:srgbClr val="5ACBF0"/>
          </p15:clr>
        </p15:guide>
        <p15:guide id="20" pos="2054" userDrawn="1">
          <p15:clr>
            <a:srgbClr val="5ACBF0"/>
          </p15:clr>
        </p15:guide>
        <p15:guide id="21" pos="3879" userDrawn="1">
          <p15:clr>
            <a:srgbClr val="5ACBF0"/>
          </p15:clr>
        </p15:guide>
        <p15:guide id="22" pos="3705" userDrawn="1">
          <p15:clr>
            <a:srgbClr val="5ACBF0"/>
          </p15:clr>
        </p15:guide>
        <p15:guide id="23" pos="1599" userDrawn="1">
          <p15:clr>
            <a:srgbClr val="FDE53C"/>
          </p15:clr>
        </p15:guide>
        <p15:guide id="24" pos="1425" userDrawn="1">
          <p15:clr>
            <a:srgbClr val="FDE53C"/>
          </p15:clr>
        </p15:guide>
        <p15:guide id="25" pos="4334" userDrawn="1">
          <p15:clr>
            <a:srgbClr val="FDE53C"/>
          </p15:clr>
        </p15:guide>
        <p15:guide id="26" pos="4160" userDrawn="1">
          <p15:clr>
            <a:srgbClr val="FDE53C"/>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9524391-095F-4CD4-BE48-73B0890652AF}"/>
              </a:ext>
            </a:extLst>
          </p:cNvPr>
          <p:cNvSpPr>
            <a:spLocks noGrp="1"/>
          </p:cNvSpPr>
          <p:nvPr>
            <p:ph type="title"/>
          </p:nvPr>
        </p:nvSpPr>
        <p:spPr>
          <a:xfrm>
            <a:off x="3263201" y="365760"/>
            <a:ext cx="5513198" cy="398571"/>
          </a:xfrm>
        </p:spPr>
        <p:txBody>
          <a:bodyPr/>
          <a:lstStyle>
            <a:lvl1pPr>
              <a:defRPr b="1" i="0">
                <a:latin typeface="+mj-lt"/>
              </a:defRPr>
            </a:lvl1pPr>
          </a:lstStyle>
          <a:p>
            <a:r>
              <a:rPr lang="en-US"/>
              <a:t>Click to edit Master title style</a:t>
            </a:r>
          </a:p>
        </p:txBody>
      </p:sp>
      <p:sp>
        <p:nvSpPr>
          <p:cNvPr id="10" name="Subtitle 2">
            <a:extLst>
              <a:ext uri="{FF2B5EF4-FFF2-40B4-BE49-F238E27FC236}">
                <a16:creationId xmlns:a16="http://schemas.microsoft.com/office/drawing/2014/main" id="{2894BEB0-D61D-4A64-9596-8FB93E85A09C}"/>
              </a:ext>
            </a:extLst>
          </p:cNvPr>
          <p:cNvSpPr>
            <a:spLocks noGrp="1"/>
          </p:cNvSpPr>
          <p:nvPr>
            <p:ph type="body" sz="quarter" idx="13" hasCustomPrompt="1"/>
          </p:nvPr>
        </p:nvSpPr>
        <p:spPr>
          <a:xfrm>
            <a:off x="3263201" y="779463"/>
            <a:ext cx="5513198" cy="246221"/>
          </a:xfrm>
        </p:spPr>
        <p:txBody>
          <a:bodyPr wrap="square" tIns="0">
            <a:spAutoFit/>
          </a:bodyPr>
          <a:lstStyle>
            <a:lvl1pPr marL="0" indent="0">
              <a:buNone/>
              <a:defRPr sz="1600" b="1"/>
            </a:lvl1pPr>
          </a:lstStyle>
          <a:p>
            <a:pPr lvl="0"/>
            <a:r>
              <a:rPr lang="en-US"/>
              <a:t>Subtitle if needed</a:t>
            </a:r>
          </a:p>
        </p:txBody>
      </p:sp>
      <p:sp>
        <p:nvSpPr>
          <p:cNvPr id="12" name="Content Placeholder 2">
            <a:extLst>
              <a:ext uri="{FF2B5EF4-FFF2-40B4-BE49-F238E27FC236}">
                <a16:creationId xmlns:a16="http://schemas.microsoft.com/office/drawing/2014/main" id="{D986A320-6B07-4EBA-AB8F-5A9D885F7A07}"/>
              </a:ext>
            </a:extLst>
          </p:cNvPr>
          <p:cNvSpPr>
            <a:spLocks noGrp="1"/>
          </p:cNvSpPr>
          <p:nvPr>
            <p:ph idx="1"/>
          </p:nvPr>
        </p:nvSpPr>
        <p:spPr>
          <a:xfrm>
            <a:off x="3263201" y="1188720"/>
            <a:ext cx="5513198" cy="3589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42B3408E-E337-42A4-A641-A6E7D47A5093}"/>
              </a:ext>
              <a:ext uri="{C183D7F6-B498-43B3-948B-1728B52AA6E4}">
                <adec:decorative xmlns:adec="http://schemas.microsoft.com/office/drawing/2017/decorative" val="1"/>
              </a:ext>
            </a:extLst>
          </p:cNvPr>
          <p:cNvSpPr>
            <a:spLocks noGrp="1"/>
          </p:cNvSpPr>
          <p:nvPr>
            <p:ph type="ftr" sz="quarter" idx="14"/>
          </p:nvPr>
        </p:nvSpPr>
        <p:spPr>
          <a:xfrm>
            <a:off x="6343650" y="4857750"/>
            <a:ext cx="2614613" cy="152400"/>
          </a:xfrm>
        </p:spPr>
        <p:txBody>
          <a:bodyPr/>
          <a:lstStyle/>
          <a:p>
            <a:endParaRPr lang="en-US"/>
          </a:p>
        </p:txBody>
      </p:sp>
      <p:sp>
        <p:nvSpPr>
          <p:cNvPr id="8" name="Picture Placeholder 3">
            <a:extLst>
              <a:ext uri="{FF2B5EF4-FFF2-40B4-BE49-F238E27FC236}">
                <a16:creationId xmlns:a16="http://schemas.microsoft.com/office/drawing/2014/main" id="{C0214854-A06E-40D3-B4BA-EB33E4C2924C}"/>
              </a:ext>
              <a:ext uri="{C183D7F6-B498-43B3-948B-1728B52AA6E4}">
                <adec:decorative xmlns:adec="http://schemas.microsoft.com/office/drawing/2017/decorative" val="1"/>
              </a:ext>
            </a:extLst>
          </p:cNvPr>
          <p:cNvSpPr>
            <a:spLocks noGrp="1"/>
          </p:cNvSpPr>
          <p:nvPr>
            <p:ph type="pic" sz="quarter" idx="15"/>
          </p:nvPr>
        </p:nvSpPr>
        <p:spPr>
          <a:xfrm>
            <a:off x="0" y="0"/>
            <a:ext cx="2986087" cy="5143500"/>
          </a:xfrm>
          <a:solidFill>
            <a:schemeClr val="bg2"/>
          </a:solidFill>
        </p:spPr>
        <p:txBody>
          <a:bodyPr anchor="ctr"/>
          <a:lstStyle>
            <a:lvl1pPr marL="0" indent="0" algn="ctr">
              <a:buNone/>
              <a:defRPr/>
            </a:lvl1pPr>
          </a:lstStyle>
          <a:p>
            <a:r>
              <a:rPr lang="en-US"/>
              <a:t>Click icon to add picture</a:t>
            </a:r>
          </a:p>
        </p:txBody>
      </p:sp>
      <p:sp>
        <p:nvSpPr>
          <p:cNvPr id="7" name="Source Placeholder 4">
            <a:extLst>
              <a:ext uri="{FF2B5EF4-FFF2-40B4-BE49-F238E27FC236}">
                <a16:creationId xmlns:a16="http://schemas.microsoft.com/office/drawing/2014/main" id="{617AD190-312C-45D8-834D-5D18559F69F3}"/>
              </a:ext>
              <a:ext uri="{C183D7F6-B498-43B3-948B-1728B52AA6E4}">
                <adec:decorative xmlns:adec="http://schemas.microsoft.com/office/drawing/2017/decorative" val="1"/>
              </a:ext>
            </a:extLst>
          </p:cNvPr>
          <p:cNvSpPr>
            <a:spLocks noGrp="1"/>
          </p:cNvSpPr>
          <p:nvPr>
            <p:ph type="body" sz="quarter" idx="12" hasCustomPrompt="1"/>
          </p:nvPr>
        </p:nvSpPr>
        <p:spPr>
          <a:xfrm>
            <a:off x="183357" y="4917817"/>
            <a:ext cx="2613818" cy="92333"/>
          </a:xfrm>
        </p:spPr>
        <p:txBody>
          <a:bodyPr wrap="square" lIns="0" tIns="0" rIns="0" bIns="0" anchor="b">
            <a:spAutoFit/>
          </a:bodyPr>
          <a:lstStyle>
            <a:lvl1pPr marL="0" indent="0">
              <a:buNone/>
              <a:defRPr sz="600">
                <a:solidFill>
                  <a:schemeClr val="bg1"/>
                </a:solidFill>
              </a:defRPr>
            </a:lvl1pPr>
            <a:lvl5pPr>
              <a:defRPr/>
            </a:lvl5pPr>
          </a:lstStyle>
          <a:p>
            <a:pPr lvl="0"/>
            <a:r>
              <a:rPr lang="en-US"/>
              <a:t>Image credit </a:t>
            </a:r>
          </a:p>
        </p:txBody>
      </p:sp>
    </p:spTree>
    <p:extLst>
      <p:ext uri="{BB962C8B-B14F-4D97-AF65-F5344CB8AC3E}">
        <p14:creationId xmlns:p14="http://schemas.microsoft.com/office/powerpoint/2010/main" val="14876988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userDrawn="1">
          <p15:clr>
            <a:srgbClr val="FDE53C"/>
          </p15:clr>
        </p15:guide>
        <p15:guide id="4" pos="2796" userDrawn="1">
          <p15:clr>
            <a:srgbClr val="FDE53C"/>
          </p15:clr>
        </p15:guide>
        <p15:guide id="5" pos="2963" userDrawn="1">
          <p15:clr>
            <a:srgbClr val="FDE53C"/>
          </p15:clr>
        </p15:guide>
        <p15:guide id="6" pos="4245" userDrawn="1">
          <p15:clr>
            <a:srgbClr val="FDE53C"/>
          </p15:clr>
        </p15:guide>
        <p15:guide id="12" pos="1967" userDrawn="1">
          <p15:clr>
            <a:srgbClr val="5ACBF0"/>
          </p15:clr>
        </p15:guide>
        <p15:guide id="16" pos="3792" userDrawn="1">
          <p15:clr>
            <a:srgbClr val="5ACBF0"/>
          </p15:clr>
        </p15:guide>
        <p15:guide id="19" pos="1880" userDrawn="1">
          <p15:clr>
            <a:srgbClr val="5ACBF0"/>
          </p15:clr>
        </p15:guide>
        <p15:guide id="20" pos="2054" userDrawn="1">
          <p15:clr>
            <a:srgbClr val="5ACBF0"/>
          </p15:clr>
        </p15:guide>
        <p15:guide id="21" pos="3879" userDrawn="1">
          <p15:clr>
            <a:srgbClr val="5ACBF0"/>
          </p15:clr>
        </p15:guide>
        <p15:guide id="22" pos="3705" userDrawn="1">
          <p15:clr>
            <a:srgbClr val="5ACBF0"/>
          </p15:clr>
        </p15:guide>
        <p15:guide id="23" pos="1599" userDrawn="1">
          <p15:clr>
            <a:srgbClr val="FDE53C"/>
          </p15:clr>
        </p15:guide>
        <p15:guide id="24" pos="1425" userDrawn="1">
          <p15:clr>
            <a:srgbClr val="FDE53C"/>
          </p15:clr>
        </p15:guide>
        <p15:guide id="25" pos="4334" userDrawn="1">
          <p15:clr>
            <a:srgbClr val="FDE53C"/>
          </p15:clr>
        </p15:guide>
        <p15:guide id="26" pos="4160" userDrawn="1">
          <p15:clr>
            <a:srgbClr val="FDE53C"/>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alf Image Lef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9524391-095F-4CD4-BE48-73B0890652AF}"/>
              </a:ext>
            </a:extLst>
          </p:cNvPr>
          <p:cNvSpPr>
            <a:spLocks noGrp="1"/>
          </p:cNvSpPr>
          <p:nvPr>
            <p:ph type="title" hasCustomPrompt="1"/>
          </p:nvPr>
        </p:nvSpPr>
        <p:spPr>
          <a:xfrm>
            <a:off x="4703763" y="365760"/>
            <a:ext cx="4072636" cy="398571"/>
          </a:xfrm>
        </p:spPr>
        <p:txBody>
          <a:bodyPr/>
          <a:lstStyle>
            <a:lvl1pPr>
              <a:defRPr b="1" i="0">
                <a:latin typeface="Artifakt LegendOfc" panose="020B0504020101020102" pitchFamily="34" charset="77"/>
              </a:defRPr>
            </a:lvl1pPr>
          </a:lstStyle>
          <a:p>
            <a:r>
              <a:rPr lang="en-US"/>
              <a:t>Click to edit title</a:t>
            </a:r>
          </a:p>
        </p:txBody>
      </p:sp>
      <p:sp>
        <p:nvSpPr>
          <p:cNvPr id="10" name="Subtitle 2">
            <a:extLst>
              <a:ext uri="{FF2B5EF4-FFF2-40B4-BE49-F238E27FC236}">
                <a16:creationId xmlns:a16="http://schemas.microsoft.com/office/drawing/2014/main" id="{2894BEB0-D61D-4A64-9596-8FB93E85A09C}"/>
              </a:ext>
            </a:extLst>
          </p:cNvPr>
          <p:cNvSpPr>
            <a:spLocks noGrp="1"/>
          </p:cNvSpPr>
          <p:nvPr>
            <p:ph type="body" sz="quarter" idx="13" hasCustomPrompt="1"/>
          </p:nvPr>
        </p:nvSpPr>
        <p:spPr>
          <a:xfrm>
            <a:off x="4703763" y="779463"/>
            <a:ext cx="4072636" cy="246221"/>
          </a:xfrm>
        </p:spPr>
        <p:txBody>
          <a:bodyPr wrap="square" tIns="0">
            <a:spAutoFit/>
          </a:bodyPr>
          <a:lstStyle>
            <a:lvl1pPr marL="0" indent="0">
              <a:buNone/>
              <a:defRPr sz="1600" b="1"/>
            </a:lvl1pPr>
          </a:lstStyle>
          <a:p>
            <a:pPr lvl="0"/>
            <a:r>
              <a:rPr lang="en-US"/>
              <a:t>Subtitle if needed</a:t>
            </a:r>
          </a:p>
        </p:txBody>
      </p:sp>
      <p:sp>
        <p:nvSpPr>
          <p:cNvPr id="12" name="Content Placeholder 2">
            <a:extLst>
              <a:ext uri="{FF2B5EF4-FFF2-40B4-BE49-F238E27FC236}">
                <a16:creationId xmlns:a16="http://schemas.microsoft.com/office/drawing/2014/main" id="{D986A320-6B07-4EBA-AB8F-5A9D885F7A07}"/>
              </a:ext>
            </a:extLst>
          </p:cNvPr>
          <p:cNvSpPr>
            <a:spLocks noGrp="1"/>
          </p:cNvSpPr>
          <p:nvPr>
            <p:ph idx="1"/>
          </p:nvPr>
        </p:nvSpPr>
        <p:spPr>
          <a:xfrm>
            <a:off x="4703763" y="1188720"/>
            <a:ext cx="4072636" cy="3589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42B3408E-E337-42A4-A641-A6E7D47A5093}"/>
              </a:ext>
              <a:ext uri="{C183D7F6-B498-43B3-948B-1728B52AA6E4}">
                <adec:decorative xmlns:adec="http://schemas.microsoft.com/office/drawing/2017/decorative" val="1"/>
              </a:ext>
            </a:extLst>
          </p:cNvPr>
          <p:cNvSpPr>
            <a:spLocks noGrp="1"/>
          </p:cNvSpPr>
          <p:nvPr>
            <p:ph type="ftr" sz="quarter" idx="14"/>
          </p:nvPr>
        </p:nvSpPr>
        <p:spPr>
          <a:xfrm>
            <a:off x="6343650" y="4857750"/>
            <a:ext cx="2614613" cy="152400"/>
          </a:xfrm>
        </p:spPr>
        <p:txBody>
          <a:bodyPr/>
          <a:lstStyle/>
          <a:p>
            <a:endParaRPr lang="en-US"/>
          </a:p>
        </p:txBody>
      </p:sp>
      <p:sp>
        <p:nvSpPr>
          <p:cNvPr id="8" name="Picture Placeholder 3">
            <a:extLst>
              <a:ext uri="{FF2B5EF4-FFF2-40B4-BE49-F238E27FC236}">
                <a16:creationId xmlns:a16="http://schemas.microsoft.com/office/drawing/2014/main" id="{C0214854-A06E-40D3-B4BA-EB33E4C2924C}"/>
              </a:ext>
              <a:ext uri="{C183D7F6-B498-43B3-948B-1728B52AA6E4}">
                <adec:decorative xmlns:adec="http://schemas.microsoft.com/office/drawing/2017/decorative" val="1"/>
              </a:ext>
            </a:extLst>
          </p:cNvPr>
          <p:cNvSpPr>
            <a:spLocks noGrp="1"/>
          </p:cNvSpPr>
          <p:nvPr>
            <p:ph type="pic" sz="quarter" idx="15"/>
          </p:nvPr>
        </p:nvSpPr>
        <p:spPr>
          <a:xfrm>
            <a:off x="0" y="0"/>
            <a:ext cx="4438650" cy="5143500"/>
          </a:xfrm>
          <a:solidFill>
            <a:schemeClr val="bg2"/>
          </a:solidFill>
        </p:spPr>
        <p:txBody>
          <a:bodyPr anchor="ctr"/>
          <a:lstStyle>
            <a:lvl1pPr marL="0" indent="0" algn="ctr">
              <a:buNone/>
              <a:defRPr/>
            </a:lvl1pPr>
          </a:lstStyle>
          <a:p>
            <a:r>
              <a:rPr lang="en-US"/>
              <a:t>Click icon to add picture</a:t>
            </a:r>
          </a:p>
        </p:txBody>
      </p:sp>
      <p:sp>
        <p:nvSpPr>
          <p:cNvPr id="7" name="Source Placeholder 4">
            <a:extLst>
              <a:ext uri="{FF2B5EF4-FFF2-40B4-BE49-F238E27FC236}">
                <a16:creationId xmlns:a16="http://schemas.microsoft.com/office/drawing/2014/main" id="{803CCB9C-C9A3-4C9E-920F-07EC1B812B9B}"/>
              </a:ext>
              <a:ext uri="{C183D7F6-B498-43B3-948B-1728B52AA6E4}">
                <adec:decorative xmlns:adec="http://schemas.microsoft.com/office/drawing/2017/decorative" val="1"/>
              </a:ext>
            </a:extLst>
          </p:cNvPr>
          <p:cNvSpPr>
            <a:spLocks noGrp="1"/>
          </p:cNvSpPr>
          <p:nvPr>
            <p:ph type="body" sz="quarter" idx="12" hasCustomPrompt="1"/>
          </p:nvPr>
        </p:nvSpPr>
        <p:spPr>
          <a:xfrm>
            <a:off x="183357" y="4917817"/>
            <a:ext cx="4071144" cy="92333"/>
          </a:xfrm>
        </p:spPr>
        <p:txBody>
          <a:bodyPr wrap="square" lIns="0" tIns="0" rIns="0" bIns="0" anchor="b">
            <a:spAutoFit/>
          </a:bodyPr>
          <a:lstStyle>
            <a:lvl1pPr marL="0" indent="0">
              <a:buNone/>
              <a:defRPr sz="600">
                <a:solidFill>
                  <a:schemeClr val="bg1"/>
                </a:solidFill>
              </a:defRPr>
            </a:lvl1pPr>
            <a:lvl5pPr>
              <a:defRPr/>
            </a:lvl5pPr>
          </a:lstStyle>
          <a:p>
            <a:pPr lvl="0"/>
            <a:r>
              <a:rPr lang="en-US"/>
              <a:t>Image credit </a:t>
            </a:r>
          </a:p>
        </p:txBody>
      </p:sp>
    </p:spTree>
    <p:extLst>
      <p:ext uri="{BB962C8B-B14F-4D97-AF65-F5344CB8AC3E}">
        <p14:creationId xmlns:p14="http://schemas.microsoft.com/office/powerpoint/2010/main" val="1413242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userDrawn="1">
          <p15:clr>
            <a:srgbClr val="FDE53C"/>
          </p15:clr>
        </p15:guide>
        <p15:guide id="4" pos="2796" userDrawn="1">
          <p15:clr>
            <a:srgbClr val="FDE53C"/>
          </p15:clr>
        </p15:guide>
        <p15:guide id="5" pos="2963" userDrawn="1">
          <p15:clr>
            <a:srgbClr val="FDE53C"/>
          </p15:clr>
        </p15:guide>
        <p15:guide id="6" pos="4245" userDrawn="1">
          <p15:clr>
            <a:srgbClr val="FDE53C"/>
          </p15:clr>
        </p15:guide>
        <p15:guide id="12" pos="1967" userDrawn="1">
          <p15:clr>
            <a:srgbClr val="5ACBF0"/>
          </p15:clr>
        </p15:guide>
        <p15:guide id="16" pos="3792" userDrawn="1">
          <p15:clr>
            <a:srgbClr val="5ACBF0"/>
          </p15:clr>
        </p15:guide>
        <p15:guide id="19" pos="1880" userDrawn="1">
          <p15:clr>
            <a:srgbClr val="5ACBF0"/>
          </p15:clr>
        </p15:guide>
        <p15:guide id="20" pos="2054" userDrawn="1">
          <p15:clr>
            <a:srgbClr val="5ACBF0"/>
          </p15:clr>
        </p15:guide>
        <p15:guide id="21" pos="3879" userDrawn="1">
          <p15:clr>
            <a:srgbClr val="5ACBF0"/>
          </p15:clr>
        </p15:guide>
        <p15:guide id="22" pos="3705" userDrawn="1">
          <p15:clr>
            <a:srgbClr val="5ACBF0"/>
          </p15:clr>
        </p15:guide>
        <p15:guide id="23" pos="1599" userDrawn="1">
          <p15:clr>
            <a:srgbClr val="FDE53C"/>
          </p15:clr>
        </p15:guide>
        <p15:guide id="24" pos="1425" userDrawn="1">
          <p15:clr>
            <a:srgbClr val="FDE53C"/>
          </p15:clr>
        </p15:guide>
        <p15:guide id="25" pos="4334" userDrawn="1">
          <p15:clr>
            <a:srgbClr val="FDE53C"/>
          </p15:clr>
        </p15:guide>
        <p15:guide id="26" pos="4160" userDrawn="1">
          <p15:clr>
            <a:srgbClr val="FDE53C"/>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W Half">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14E864-FC08-4CE9-9CF7-93596052A70B}"/>
              </a:ext>
              <a:ext uri="{C183D7F6-B498-43B3-948B-1728B52AA6E4}">
                <adec:decorative xmlns:adec="http://schemas.microsoft.com/office/drawing/2017/decorative" val="1"/>
              </a:ext>
            </a:extLst>
          </p:cNvPr>
          <p:cNvSpPr/>
          <p:nvPr userDrawn="1"/>
        </p:nvSpPr>
        <p:spPr>
          <a:xfrm>
            <a:off x="4572000" y="0"/>
            <a:ext cx="4572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p:cNvSpPr>
            <a:spLocks noGrp="1"/>
          </p:cNvSpPr>
          <p:nvPr>
            <p:ph type="title"/>
          </p:nvPr>
        </p:nvSpPr>
        <p:spPr>
          <a:xfrm>
            <a:off x="368490" y="365760"/>
            <a:ext cx="3835210" cy="313163"/>
          </a:xfrm>
        </p:spPr>
        <p:txBody>
          <a:bodyPr/>
          <a:lstStyle>
            <a:lvl1pPr>
              <a:defRPr sz="2200" b="1" i="0">
                <a:latin typeface="+mj-lt"/>
              </a:defRPr>
            </a:lvl1pPr>
          </a:lstStyle>
          <a:p>
            <a:r>
              <a:rPr lang="en-US"/>
              <a:t>Click to edit Master title style</a:t>
            </a:r>
          </a:p>
        </p:txBody>
      </p:sp>
      <p:sp>
        <p:nvSpPr>
          <p:cNvPr id="5" name="Content Placeholder 2">
            <a:extLst>
              <a:ext uri="{FF2B5EF4-FFF2-40B4-BE49-F238E27FC236}">
                <a16:creationId xmlns:a16="http://schemas.microsoft.com/office/drawing/2014/main" id="{51F35BFC-45DA-41CB-B411-40026E11E6F4}"/>
              </a:ext>
            </a:extLst>
          </p:cNvPr>
          <p:cNvSpPr>
            <a:spLocks noGrp="1"/>
          </p:cNvSpPr>
          <p:nvPr>
            <p:ph idx="1"/>
          </p:nvPr>
        </p:nvSpPr>
        <p:spPr>
          <a:xfrm>
            <a:off x="368490" y="1188720"/>
            <a:ext cx="3835210" cy="3589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3AB4C02E-8D38-49A2-8468-4C52ACE25582}"/>
              </a:ext>
            </a:extLst>
          </p:cNvPr>
          <p:cNvSpPr>
            <a:spLocks noGrp="1"/>
          </p:cNvSpPr>
          <p:nvPr>
            <p:ph type="body" sz="quarter" idx="12" hasCustomPrompt="1"/>
          </p:nvPr>
        </p:nvSpPr>
        <p:spPr>
          <a:xfrm>
            <a:off x="4940300" y="365760"/>
            <a:ext cx="3835400" cy="313163"/>
          </a:xfrm>
        </p:spPr>
        <p:txBody>
          <a:bodyPr vert="horz" wrap="square" lIns="0" tIns="0" rIns="0" bIns="0" rtlCol="0" anchor="t" anchorCtr="0">
            <a:spAutoFit/>
          </a:bodyPr>
          <a:lstStyle>
            <a:lvl1pPr marL="0" indent="0">
              <a:buNone/>
              <a:defRPr lang="en-US" sz="2200" b="1" i="0" dirty="0" smtClean="0">
                <a:solidFill>
                  <a:schemeClr val="bg1"/>
                </a:solidFill>
                <a:latin typeface="+mj-lt"/>
                <a:ea typeface="+mj-ea"/>
                <a:cs typeface="+mj-cs"/>
              </a:defRPr>
            </a:lvl1pPr>
            <a:lvl2pPr>
              <a:defRPr lang="en-US" sz="1800" dirty="0" smtClean="0"/>
            </a:lvl2pPr>
            <a:lvl3pPr>
              <a:defRPr lang="en-US" sz="1800" dirty="0" smtClean="0"/>
            </a:lvl3pPr>
            <a:lvl4pPr>
              <a:defRPr lang="en-US" sz="1800" dirty="0" smtClean="0"/>
            </a:lvl4pPr>
            <a:lvl5pPr>
              <a:defRPr lang="en-US" sz="1800" dirty="0"/>
            </a:lvl5pPr>
          </a:lstStyle>
          <a:p>
            <a:pPr marL="114300" lvl="0" indent="-342900">
              <a:lnSpc>
                <a:spcPct val="90000"/>
              </a:lnSpc>
              <a:spcBef>
                <a:spcPct val="0"/>
              </a:spcBef>
            </a:pPr>
            <a:r>
              <a:rPr lang="en-US"/>
              <a:t>Click to add title</a:t>
            </a:r>
          </a:p>
        </p:txBody>
      </p:sp>
      <p:sp>
        <p:nvSpPr>
          <p:cNvPr id="7" name="Content Placeholder 2">
            <a:extLst>
              <a:ext uri="{FF2B5EF4-FFF2-40B4-BE49-F238E27FC236}">
                <a16:creationId xmlns:a16="http://schemas.microsoft.com/office/drawing/2014/main" id="{B02560BD-FF7E-43D5-95BA-1D2D492F2E93}"/>
              </a:ext>
            </a:extLst>
          </p:cNvPr>
          <p:cNvSpPr>
            <a:spLocks noGrp="1"/>
          </p:cNvSpPr>
          <p:nvPr>
            <p:ph idx="11"/>
          </p:nvPr>
        </p:nvSpPr>
        <p:spPr>
          <a:xfrm>
            <a:off x="4940302" y="1188720"/>
            <a:ext cx="3835398" cy="358902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a:xfrm>
            <a:off x="4703763" y="4857750"/>
            <a:ext cx="4254500" cy="152400"/>
          </a:xfrm>
        </p:spPr>
        <p:txBody>
          <a:bodyPr/>
          <a:lstStyle/>
          <a:p>
            <a:endParaRPr lang="en-US"/>
          </a:p>
        </p:txBody>
      </p:sp>
    </p:spTree>
    <p:extLst>
      <p:ext uri="{BB962C8B-B14F-4D97-AF65-F5344CB8AC3E}">
        <p14:creationId xmlns:p14="http://schemas.microsoft.com/office/powerpoint/2010/main" val="35155211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userDrawn="1">
          <p15:clr>
            <a:srgbClr val="FDE53C"/>
          </p15:clr>
        </p15:guide>
        <p15:guide id="4" pos="2796" userDrawn="1">
          <p15:clr>
            <a:srgbClr val="FDE53C"/>
          </p15:clr>
        </p15:guide>
        <p15:guide id="5" pos="2963" userDrawn="1">
          <p15:clr>
            <a:srgbClr val="FDE53C"/>
          </p15:clr>
        </p15:guide>
        <p15:guide id="6" pos="4245" userDrawn="1">
          <p15:clr>
            <a:srgbClr val="FDE53C"/>
          </p15:clr>
        </p15:guide>
        <p15:guide id="12" pos="1967" userDrawn="1">
          <p15:clr>
            <a:srgbClr val="5ACBF0"/>
          </p15:clr>
        </p15:guide>
        <p15:guide id="16" pos="3792" userDrawn="1">
          <p15:clr>
            <a:srgbClr val="5ACBF0"/>
          </p15:clr>
        </p15:guide>
        <p15:guide id="19" pos="1880" userDrawn="1">
          <p15:clr>
            <a:srgbClr val="5ACBF0"/>
          </p15:clr>
        </p15:guide>
        <p15:guide id="20" pos="2054" userDrawn="1">
          <p15:clr>
            <a:srgbClr val="5ACBF0"/>
          </p15:clr>
        </p15:guide>
        <p15:guide id="21" pos="3879" userDrawn="1">
          <p15:clr>
            <a:srgbClr val="5ACBF0"/>
          </p15:clr>
        </p15:guide>
        <p15:guide id="22" pos="3705" userDrawn="1">
          <p15:clr>
            <a:srgbClr val="5ACBF0"/>
          </p15:clr>
        </p15:guide>
        <p15:guide id="23" pos="1599" userDrawn="1">
          <p15:clr>
            <a:srgbClr val="FDE53C"/>
          </p15:clr>
        </p15:guide>
        <p15:guide id="24" pos="1425" userDrawn="1">
          <p15:clr>
            <a:srgbClr val="FDE53C"/>
          </p15:clr>
        </p15:guide>
        <p15:guide id="25" pos="4334" userDrawn="1">
          <p15:clr>
            <a:srgbClr val="FDE53C"/>
          </p15:clr>
        </p15:guide>
        <p15:guide id="26" pos="4160" userDrawn="1">
          <p15:clr>
            <a:srgbClr val="FDE53C"/>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sp>
        <p:nvSpPr>
          <p:cNvPr id="3" name="Title 2">
            <a:extLst>
              <a:ext uri="{FF2B5EF4-FFF2-40B4-BE49-F238E27FC236}">
                <a16:creationId xmlns:a16="http://schemas.microsoft.com/office/drawing/2014/main" id="{75E2212D-572D-48C4-8896-AB4425DE904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744106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userDrawn="1">
          <p15:clr>
            <a:srgbClr val="FDE53C"/>
          </p15:clr>
        </p15:guide>
        <p15:guide id="4" pos="2796" userDrawn="1">
          <p15:clr>
            <a:srgbClr val="FDE53C"/>
          </p15:clr>
        </p15:guide>
        <p15:guide id="5" pos="2963" userDrawn="1">
          <p15:clr>
            <a:srgbClr val="FDE53C"/>
          </p15:clr>
        </p15:guide>
        <p15:guide id="6" pos="4245" userDrawn="1">
          <p15:clr>
            <a:srgbClr val="FDE53C"/>
          </p15:clr>
        </p15:guide>
        <p15:guide id="12" pos="1967" userDrawn="1">
          <p15:clr>
            <a:srgbClr val="5ACBF0"/>
          </p15:clr>
        </p15:guide>
        <p15:guide id="16" pos="3792" userDrawn="1">
          <p15:clr>
            <a:srgbClr val="5ACBF0"/>
          </p15:clr>
        </p15:guide>
        <p15:guide id="19" pos="1880" userDrawn="1">
          <p15:clr>
            <a:srgbClr val="5ACBF0"/>
          </p15:clr>
        </p15:guide>
        <p15:guide id="20" pos="2054" userDrawn="1">
          <p15:clr>
            <a:srgbClr val="5ACBF0"/>
          </p15:clr>
        </p15:guide>
        <p15:guide id="21" pos="3879" userDrawn="1">
          <p15:clr>
            <a:srgbClr val="5ACBF0"/>
          </p15:clr>
        </p15:guide>
        <p15:guide id="22" pos="3705" userDrawn="1">
          <p15:clr>
            <a:srgbClr val="5ACBF0"/>
          </p15:clr>
        </p15:guide>
        <p15:guide id="23" pos="1599" userDrawn="1">
          <p15:clr>
            <a:srgbClr val="FDE53C"/>
          </p15:clr>
        </p15:guide>
        <p15:guide id="24" pos="1425" userDrawn="1">
          <p15:clr>
            <a:srgbClr val="FDE53C"/>
          </p15:clr>
        </p15:guide>
        <p15:guide id="25" pos="4334" userDrawn="1">
          <p15:clr>
            <a:srgbClr val="FDE53C"/>
          </p15:clr>
        </p15:guide>
        <p15:guide id="26" pos="4160" userDrawn="1">
          <p15:clr>
            <a:srgbClr val="FDE53C"/>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with Subtitle">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50E09302-A0C4-445D-BF16-53CD11E35311}"/>
              </a:ext>
            </a:extLst>
          </p:cNvPr>
          <p:cNvSpPr>
            <a:spLocks noGrp="1"/>
          </p:cNvSpPr>
          <p:nvPr>
            <p:ph type="body" sz="quarter" idx="13" hasCustomPrompt="1"/>
          </p:nvPr>
        </p:nvSpPr>
        <p:spPr>
          <a:xfrm>
            <a:off x="368490" y="779463"/>
            <a:ext cx="8407020" cy="246221"/>
          </a:xfrm>
        </p:spPr>
        <p:txBody>
          <a:bodyPr wrap="square" tIns="0">
            <a:spAutoFit/>
          </a:bodyPr>
          <a:lstStyle>
            <a:lvl1pPr marL="0" indent="0">
              <a:buNone/>
              <a:defRPr sz="1600" b="1"/>
            </a:lvl1pPr>
          </a:lstStyle>
          <a:p>
            <a:pPr lvl="0"/>
            <a:r>
              <a:rPr lang="en-US"/>
              <a:t>Subtitle if needed</a:t>
            </a:r>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sp>
        <p:nvSpPr>
          <p:cNvPr id="3" name="Title 2">
            <a:extLst>
              <a:ext uri="{FF2B5EF4-FFF2-40B4-BE49-F238E27FC236}">
                <a16:creationId xmlns:a16="http://schemas.microsoft.com/office/drawing/2014/main" id="{FBC88C4B-31DE-44A5-9F69-535D0E21C14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62534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userDrawn="1">
          <p15:clr>
            <a:srgbClr val="FDE53C"/>
          </p15:clr>
        </p15:guide>
        <p15:guide id="4" pos="2796" userDrawn="1">
          <p15:clr>
            <a:srgbClr val="FDE53C"/>
          </p15:clr>
        </p15:guide>
        <p15:guide id="5" pos="2963" userDrawn="1">
          <p15:clr>
            <a:srgbClr val="FDE53C"/>
          </p15:clr>
        </p15:guide>
        <p15:guide id="6" pos="4245" userDrawn="1">
          <p15:clr>
            <a:srgbClr val="FDE53C"/>
          </p15:clr>
        </p15:guide>
        <p15:guide id="12" pos="1967" userDrawn="1">
          <p15:clr>
            <a:srgbClr val="5ACBF0"/>
          </p15:clr>
        </p15:guide>
        <p15:guide id="16" pos="3792" userDrawn="1">
          <p15:clr>
            <a:srgbClr val="5ACBF0"/>
          </p15:clr>
        </p15:guide>
        <p15:guide id="19" pos="1880" userDrawn="1">
          <p15:clr>
            <a:srgbClr val="5ACBF0"/>
          </p15:clr>
        </p15:guide>
        <p15:guide id="20" pos="2054" userDrawn="1">
          <p15:clr>
            <a:srgbClr val="5ACBF0"/>
          </p15:clr>
        </p15:guide>
        <p15:guide id="21" pos="3879" userDrawn="1">
          <p15:clr>
            <a:srgbClr val="5ACBF0"/>
          </p15:clr>
        </p15:guide>
        <p15:guide id="22" pos="3705" userDrawn="1">
          <p15:clr>
            <a:srgbClr val="5ACBF0"/>
          </p15:clr>
        </p15:guide>
        <p15:guide id="23" pos="1599" userDrawn="1">
          <p15:clr>
            <a:srgbClr val="FDE53C"/>
          </p15:clr>
        </p15:guide>
        <p15:guide id="24" pos="1425" userDrawn="1">
          <p15:clr>
            <a:srgbClr val="FDE53C"/>
          </p15:clr>
        </p15:guide>
        <p15:guide id="25" pos="4334" userDrawn="1">
          <p15:clr>
            <a:srgbClr val="FDE53C"/>
          </p15:clr>
        </p15:guide>
        <p15:guide id="26" pos="4160" userDrawn="1">
          <p15:clr>
            <a:srgbClr val="FDE53C"/>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wo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29D21-9EC6-4E91-B725-D201834437F1}"/>
              </a:ext>
            </a:extLst>
          </p:cNvPr>
          <p:cNvSpPr>
            <a:spLocks noGrp="1"/>
          </p:cNvSpPr>
          <p:nvPr>
            <p:ph type="title" hasCustomPrompt="1"/>
          </p:nvPr>
        </p:nvSpPr>
        <p:spPr>
          <a:xfrm>
            <a:off x="366713" y="857503"/>
            <a:ext cx="8410574" cy="3432395"/>
          </a:xfrm>
        </p:spPr>
        <p:txBody>
          <a:bodyPr anchor="ctr">
            <a:normAutofit/>
          </a:bodyPr>
          <a:lstStyle>
            <a:lvl1pPr algn="ctr">
              <a:defRPr sz="6600" b="1" i="0">
                <a:latin typeface="+mj-lt"/>
              </a:defRPr>
            </a:lvl1pPr>
          </a:lstStyle>
          <a:p>
            <a:r>
              <a:rPr lang="en-US"/>
              <a:t>Keyword slide</a:t>
            </a:r>
          </a:p>
        </p:txBody>
      </p:sp>
      <p:sp>
        <p:nvSpPr>
          <p:cNvPr id="3" name="Footer Placeholder 2">
            <a:extLst>
              <a:ext uri="{FF2B5EF4-FFF2-40B4-BE49-F238E27FC236}">
                <a16:creationId xmlns:a16="http://schemas.microsoft.com/office/drawing/2014/main" id="{110A85E0-C1EB-4136-9620-760F1EBE9B39}"/>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0578496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word Slide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29D21-9EC6-4E91-B725-D201834437F1}"/>
              </a:ext>
            </a:extLst>
          </p:cNvPr>
          <p:cNvSpPr>
            <a:spLocks noGrp="1"/>
          </p:cNvSpPr>
          <p:nvPr>
            <p:ph type="title" hasCustomPrompt="1"/>
          </p:nvPr>
        </p:nvSpPr>
        <p:spPr>
          <a:xfrm>
            <a:off x="366713" y="857503"/>
            <a:ext cx="8410574" cy="3432395"/>
          </a:xfrm>
        </p:spPr>
        <p:txBody>
          <a:bodyPr anchor="ctr">
            <a:normAutofit/>
          </a:bodyPr>
          <a:lstStyle>
            <a:lvl1pPr algn="ctr">
              <a:defRPr sz="6600" b="1" i="0">
                <a:solidFill>
                  <a:schemeClr val="bg1"/>
                </a:solidFill>
                <a:latin typeface="+mj-lt"/>
              </a:defRPr>
            </a:lvl1pPr>
          </a:lstStyle>
          <a:p>
            <a:r>
              <a:rPr lang="en-US"/>
              <a:t>Keyword slide</a:t>
            </a:r>
          </a:p>
        </p:txBody>
      </p:sp>
      <p:sp>
        <p:nvSpPr>
          <p:cNvPr id="3" name="Footer Placeholder 2">
            <a:extLst>
              <a:ext uri="{FF2B5EF4-FFF2-40B4-BE49-F238E27FC236}">
                <a16:creationId xmlns:a16="http://schemas.microsoft.com/office/drawing/2014/main" id="{110A85E0-C1EB-4136-9620-760F1EBE9B39}"/>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3231839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A">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37908172-C31D-4458-B9A0-FDB3AC99AB9B}"/>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00000"/>
          <a:stretch/>
        </p:blipFill>
        <p:spPr>
          <a:xfrm>
            <a:off x="0" y="0"/>
            <a:ext cx="9144000" cy="5143500"/>
          </a:xfrm>
          <a:prstGeom prst="rect">
            <a:avLst/>
          </a:prstGeom>
          <a:solidFill>
            <a:schemeClr val="bg1"/>
          </a:solidFill>
        </p:spPr>
      </p:pic>
      <p:sp>
        <p:nvSpPr>
          <p:cNvPr id="10" name="Graphic 31">
            <a:extLst>
              <a:ext uri="{FF2B5EF4-FFF2-40B4-BE49-F238E27FC236}">
                <a16:creationId xmlns:a16="http://schemas.microsoft.com/office/drawing/2014/main" id="{774255B1-ABD6-4DEC-8067-2B176C87A5FB}"/>
              </a:ext>
              <a:ext uri="{C183D7F6-B498-43B3-948B-1728B52AA6E4}">
                <adec:decorative xmlns:adec="http://schemas.microsoft.com/office/drawing/2017/decorative" val="1"/>
              </a:ext>
            </a:extLst>
          </p:cNvPr>
          <p:cNvSpPr/>
          <p:nvPr userDrawn="1"/>
        </p:nvSpPr>
        <p:spPr>
          <a:xfrm>
            <a:off x="7822503" y="365125"/>
            <a:ext cx="951697" cy="650888"/>
          </a:xfrm>
          <a:custGeom>
            <a:avLst/>
            <a:gdLst>
              <a:gd name="connsiteX0" fmla="*/ 979 w 195276"/>
              <a:gd name="connsiteY0" fmla="*/ 133489 h 133554"/>
              <a:gd name="connsiteX1" fmla="*/ 120554 w 195276"/>
              <a:gd name="connsiteY1" fmla="*/ 59108 h 133554"/>
              <a:gd name="connsiteX2" fmla="*/ 182583 w 195276"/>
              <a:gd name="connsiteY2" fmla="*/ 59108 h 133554"/>
              <a:gd name="connsiteX3" fmla="*/ 186204 w 195276"/>
              <a:gd name="connsiteY3" fmla="*/ 62729 h 133554"/>
              <a:gd name="connsiteX4" fmla="*/ 186204 w 195276"/>
              <a:gd name="connsiteY4" fmla="*/ 62737 h 133554"/>
              <a:gd name="connsiteX5" fmla="*/ 184512 w 195276"/>
              <a:gd name="connsiteY5" fmla="*/ 65783 h 133554"/>
              <a:gd name="connsiteX6" fmla="*/ 125782 w 195276"/>
              <a:gd name="connsiteY6" fmla="*/ 100994 h 133554"/>
              <a:gd name="connsiteX7" fmla="*/ 120630 w 195276"/>
              <a:gd name="connsiteY7" fmla="*/ 111298 h 133554"/>
              <a:gd name="connsiteX8" fmla="*/ 120571 w 195276"/>
              <a:gd name="connsiteY8" fmla="*/ 133489 h 133554"/>
              <a:gd name="connsiteX9" fmla="*/ 195206 w 195276"/>
              <a:gd name="connsiteY9" fmla="*/ 133489 h 133554"/>
              <a:gd name="connsiteX10" fmla="*/ 195206 w 195276"/>
              <a:gd name="connsiteY10" fmla="*/ 4524 h 133554"/>
              <a:gd name="connsiteX11" fmla="*/ 190642 w 195276"/>
              <a:gd name="connsiteY11" fmla="*/ -66 h 133554"/>
              <a:gd name="connsiteX12" fmla="*/ 190434 w 195276"/>
              <a:gd name="connsiteY12" fmla="*/ -62 h 133554"/>
              <a:gd name="connsiteX13" fmla="*/ 119217 w 195276"/>
              <a:gd name="connsiteY13" fmla="*/ -62 h 133554"/>
              <a:gd name="connsiteX14" fmla="*/ -70 w 195276"/>
              <a:gd name="connsiteY14" fmla="*/ 73998 h 133554"/>
              <a:gd name="connsiteX15" fmla="*/ -70 w 195276"/>
              <a:gd name="connsiteY15" fmla="*/ 133489 h 13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5276" h="133554">
                <a:moveTo>
                  <a:pt x="979" y="133489"/>
                </a:moveTo>
                <a:lnTo>
                  <a:pt x="120554" y="59108"/>
                </a:lnTo>
                <a:lnTo>
                  <a:pt x="182583" y="59108"/>
                </a:lnTo>
                <a:cubicBezTo>
                  <a:pt x="184583" y="59108"/>
                  <a:pt x="186204" y="60729"/>
                  <a:pt x="186204" y="62729"/>
                </a:cubicBezTo>
                <a:cubicBezTo>
                  <a:pt x="186204" y="62731"/>
                  <a:pt x="186204" y="62735"/>
                  <a:pt x="186204" y="62737"/>
                </a:cubicBezTo>
                <a:cubicBezTo>
                  <a:pt x="186305" y="64000"/>
                  <a:pt x="185638" y="65201"/>
                  <a:pt x="184512" y="65783"/>
                </a:cubicBezTo>
                <a:lnTo>
                  <a:pt x="125782" y="100994"/>
                </a:lnTo>
                <a:cubicBezTo>
                  <a:pt x="121967" y="103278"/>
                  <a:pt x="120630" y="107863"/>
                  <a:pt x="120630" y="111298"/>
                </a:cubicBezTo>
                <a:lnTo>
                  <a:pt x="120571" y="133489"/>
                </a:lnTo>
                <a:lnTo>
                  <a:pt x="195206" y="133489"/>
                </a:lnTo>
                <a:lnTo>
                  <a:pt x="195206" y="4524"/>
                </a:lnTo>
                <a:cubicBezTo>
                  <a:pt x="195213" y="1996"/>
                  <a:pt x="193170" y="-59"/>
                  <a:pt x="190642" y="-66"/>
                </a:cubicBezTo>
                <a:cubicBezTo>
                  <a:pt x="190572" y="-66"/>
                  <a:pt x="190504" y="-65"/>
                  <a:pt x="190434" y="-62"/>
                </a:cubicBezTo>
                <a:lnTo>
                  <a:pt x="119217" y="-62"/>
                </a:lnTo>
                <a:lnTo>
                  <a:pt x="-70" y="73998"/>
                </a:lnTo>
                <a:lnTo>
                  <a:pt x="-70" y="133489"/>
                </a:lnTo>
                <a:close/>
              </a:path>
            </a:pathLst>
          </a:custGeom>
          <a:solidFill>
            <a:srgbClr val="000000"/>
          </a:solidFill>
          <a:ln w="841" cap="flat">
            <a:noFill/>
            <a:prstDash val="solid"/>
            <a:miter/>
          </a:ln>
        </p:spPr>
        <p:txBody>
          <a:bodyPr rtlCol="0" anchor="ctr"/>
          <a:lstStyle/>
          <a:p>
            <a:endParaRPr lang="en-US"/>
          </a:p>
        </p:txBody>
      </p:sp>
      <p:sp>
        <p:nvSpPr>
          <p:cNvPr id="2" name="Title 1"/>
          <p:cNvSpPr>
            <a:spLocks noGrp="1"/>
          </p:cNvSpPr>
          <p:nvPr>
            <p:ph type="title"/>
          </p:nvPr>
        </p:nvSpPr>
        <p:spPr>
          <a:xfrm>
            <a:off x="3086100" y="1746504"/>
            <a:ext cx="5688100" cy="1108800"/>
          </a:xfrm>
        </p:spPr>
        <p:txBody>
          <a:bodyPr anchor="b"/>
          <a:lstStyle>
            <a:lvl1pPr>
              <a:lnSpc>
                <a:spcPct val="90000"/>
              </a:lnSpc>
              <a:defRPr sz="4000" b="1" i="0">
                <a:latin typeface="+mj-lt"/>
              </a:defRPr>
            </a:lvl1pPr>
          </a:lstStyle>
          <a:p>
            <a:r>
              <a:rPr lang="en-US"/>
              <a:t>Click to edit Master title style</a:t>
            </a:r>
          </a:p>
        </p:txBody>
      </p:sp>
      <p:sp>
        <p:nvSpPr>
          <p:cNvPr id="3" name="Text Placeholder 2"/>
          <p:cNvSpPr>
            <a:spLocks noGrp="1"/>
          </p:cNvSpPr>
          <p:nvPr>
            <p:ph type="body" idx="1"/>
          </p:nvPr>
        </p:nvSpPr>
        <p:spPr>
          <a:xfrm>
            <a:off x="3086100" y="2979151"/>
            <a:ext cx="5689600" cy="249299"/>
          </a:xfrm>
        </p:spPr>
        <p:txBody>
          <a:bodyPr>
            <a:spAutoFit/>
          </a:bodyPr>
          <a:lstStyle>
            <a:lvl1pPr marL="0" indent="0">
              <a:lnSpc>
                <a:spcPct val="90000"/>
              </a:lnSpc>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Footer Placeholder 3">
            <a:extLst>
              <a:ext uri="{FF2B5EF4-FFF2-40B4-BE49-F238E27FC236}">
                <a16:creationId xmlns:a16="http://schemas.microsoft.com/office/drawing/2014/main" id="{411FEDFA-5B6E-4759-85ED-8D39F5D2A26E}"/>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1897249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Keyword Slide">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60E83C5A-875F-4159-917A-339BF5530BAB}"/>
              </a:ext>
              <a:ext uri="{C183D7F6-B498-43B3-948B-1728B52AA6E4}">
                <adec:decorative xmlns:adec="http://schemas.microsoft.com/office/drawing/2017/decorative" val="1"/>
              </a:ext>
            </a:extLst>
          </p:cNvPr>
          <p:cNvSpPr>
            <a:spLocks noGrp="1"/>
          </p:cNvSpPr>
          <p:nvPr>
            <p:ph type="pic" sz="quarter" idx="11"/>
          </p:nvPr>
        </p:nvSpPr>
        <p:spPr>
          <a:xfrm>
            <a:off x="0" y="0"/>
            <a:ext cx="9144000" cy="5143500"/>
          </a:xfrm>
          <a:solidFill>
            <a:schemeClr val="bg1">
              <a:lumMod val="85000"/>
            </a:schemeClr>
          </a:solidFill>
        </p:spPr>
        <p:txBody>
          <a:bodyPr/>
          <a:lstStyle/>
          <a:p>
            <a:r>
              <a:rPr lang="en-US"/>
              <a:t>Click icon to add picture</a:t>
            </a:r>
          </a:p>
        </p:txBody>
      </p:sp>
      <p:sp>
        <p:nvSpPr>
          <p:cNvPr id="6" name="Source Placeholder 4">
            <a:extLst>
              <a:ext uri="{FF2B5EF4-FFF2-40B4-BE49-F238E27FC236}">
                <a16:creationId xmlns:a16="http://schemas.microsoft.com/office/drawing/2014/main" id="{0DDDDE4F-B6C4-4C26-8174-4A2FA73F6525}"/>
              </a:ext>
              <a:ext uri="{C183D7F6-B498-43B3-948B-1728B52AA6E4}">
                <adec:decorative xmlns:adec="http://schemas.microsoft.com/office/drawing/2017/decorative" val="1"/>
              </a:ext>
            </a:extLst>
          </p:cNvPr>
          <p:cNvSpPr>
            <a:spLocks noGrp="1"/>
          </p:cNvSpPr>
          <p:nvPr>
            <p:ph type="body" sz="quarter" idx="14" hasCustomPrompt="1"/>
          </p:nvPr>
        </p:nvSpPr>
        <p:spPr>
          <a:xfrm>
            <a:off x="186590" y="4917817"/>
            <a:ext cx="4385410" cy="92333"/>
          </a:xfrm>
        </p:spPr>
        <p:txBody>
          <a:bodyPr wrap="square" lIns="0" tIns="0" rIns="0" bIns="0" anchor="b">
            <a:spAutoFit/>
          </a:bodyPr>
          <a:lstStyle>
            <a:lvl1pPr marL="0" indent="0" algn="l">
              <a:buNone/>
              <a:defRPr sz="600">
                <a:solidFill>
                  <a:schemeClr val="bg1">
                    <a:lumMod val="50000"/>
                  </a:schemeClr>
                </a:solidFill>
              </a:defRPr>
            </a:lvl1pPr>
            <a:lvl5pPr>
              <a:defRPr/>
            </a:lvl5pPr>
          </a:lstStyle>
          <a:p>
            <a:pPr lvl="0"/>
            <a:r>
              <a:rPr lang="en-US"/>
              <a:t>Image credit </a:t>
            </a:r>
          </a:p>
        </p:txBody>
      </p:sp>
      <p:sp>
        <p:nvSpPr>
          <p:cNvPr id="5" name="Rectangle 4">
            <a:extLst>
              <a:ext uri="{FF2B5EF4-FFF2-40B4-BE49-F238E27FC236}">
                <a16:creationId xmlns:a16="http://schemas.microsoft.com/office/drawing/2014/main" id="{666CFDC1-F1AA-4A2E-BE26-5875041CD7E8}"/>
              </a:ext>
              <a:ext uri="{C183D7F6-B498-43B3-948B-1728B52AA6E4}">
                <adec:decorative xmlns:adec="http://schemas.microsoft.com/office/drawing/2017/decorative" val="1"/>
              </a:ext>
            </a:extLst>
          </p:cNvPr>
          <p:cNvSpPr/>
          <p:nvPr userDrawn="1"/>
        </p:nvSpPr>
        <p:spPr>
          <a:xfrm>
            <a:off x="0" y="0"/>
            <a:ext cx="9144000" cy="51435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 name="Title 1">
            <a:extLst>
              <a:ext uri="{FF2B5EF4-FFF2-40B4-BE49-F238E27FC236}">
                <a16:creationId xmlns:a16="http://schemas.microsoft.com/office/drawing/2014/main" id="{74029D21-9EC6-4E91-B725-D201834437F1}"/>
              </a:ext>
            </a:extLst>
          </p:cNvPr>
          <p:cNvSpPr>
            <a:spLocks noGrp="1"/>
          </p:cNvSpPr>
          <p:nvPr>
            <p:ph type="title" hasCustomPrompt="1"/>
          </p:nvPr>
        </p:nvSpPr>
        <p:spPr>
          <a:xfrm>
            <a:off x="366713" y="857503"/>
            <a:ext cx="8410574" cy="3432395"/>
          </a:xfrm>
        </p:spPr>
        <p:txBody>
          <a:bodyPr anchor="ctr">
            <a:normAutofit/>
          </a:bodyPr>
          <a:lstStyle>
            <a:lvl1pPr algn="ctr">
              <a:defRPr sz="6600" b="1" i="0">
                <a:latin typeface="+mj-lt"/>
              </a:defRPr>
            </a:lvl1pPr>
          </a:lstStyle>
          <a:p>
            <a:r>
              <a:rPr lang="en-US"/>
              <a:t>Image keyword slide</a:t>
            </a:r>
          </a:p>
        </p:txBody>
      </p:sp>
      <p:sp>
        <p:nvSpPr>
          <p:cNvPr id="3" name="Footer Placeholder 2">
            <a:extLst>
              <a:ext uri="{FF2B5EF4-FFF2-40B4-BE49-F238E27FC236}">
                <a16:creationId xmlns:a16="http://schemas.microsoft.com/office/drawing/2014/main" id="{110A85E0-C1EB-4136-9620-760F1EBE9B39}"/>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chemeClr val="bg1">
                    <a:lumMod val="50000"/>
                  </a:schemeClr>
                </a:solidFill>
              </a:defRPr>
            </a:lvl1pPr>
          </a:lstStyle>
          <a:p>
            <a:endParaRPr lang="en-US"/>
          </a:p>
        </p:txBody>
      </p:sp>
    </p:spTree>
    <p:extLst>
      <p:ext uri="{BB962C8B-B14F-4D97-AF65-F5344CB8AC3E}">
        <p14:creationId xmlns:p14="http://schemas.microsoft.com/office/powerpoint/2010/main" val="1013929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us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072DD8-2E73-424E-81C4-B08A8577731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74029D21-9EC6-4E91-B725-D201834437F1}"/>
              </a:ext>
            </a:extLst>
          </p:cNvPr>
          <p:cNvSpPr>
            <a:spLocks noGrp="1"/>
          </p:cNvSpPr>
          <p:nvPr>
            <p:ph type="title" hasCustomPrompt="1"/>
          </p:nvPr>
        </p:nvSpPr>
        <p:spPr>
          <a:xfrm>
            <a:off x="366713" y="857503"/>
            <a:ext cx="8410574" cy="3432395"/>
          </a:xfrm>
        </p:spPr>
        <p:txBody>
          <a:bodyPr anchor="ctr">
            <a:normAutofit/>
          </a:bodyPr>
          <a:lstStyle>
            <a:lvl1pPr algn="ctr">
              <a:defRPr sz="6600" b="1" i="0">
                <a:latin typeface="+mj-lt"/>
              </a:defRPr>
            </a:lvl1pPr>
          </a:lstStyle>
          <a:p>
            <a:r>
              <a:rPr lang="en-US"/>
              <a:t>Pause slide</a:t>
            </a:r>
          </a:p>
        </p:txBody>
      </p:sp>
      <p:sp>
        <p:nvSpPr>
          <p:cNvPr id="3" name="Footer Placeholder 2">
            <a:extLst>
              <a:ext uri="{FF2B5EF4-FFF2-40B4-BE49-F238E27FC236}">
                <a16:creationId xmlns:a16="http://schemas.microsoft.com/office/drawing/2014/main" id="{110A85E0-C1EB-4136-9620-760F1EBE9B39}"/>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chemeClr val="bg1">
                    <a:lumMod val="50000"/>
                  </a:schemeClr>
                </a:solidFill>
              </a:defRPr>
            </a:lvl1pPr>
          </a:lstStyle>
          <a:p>
            <a:endParaRPr lang="en-US"/>
          </a:p>
        </p:txBody>
      </p:sp>
    </p:spTree>
    <p:extLst>
      <p:ext uri="{BB962C8B-B14F-4D97-AF65-F5344CB8AC3E}">
        <p14:creationId xmlns:p14="http://schemas.microsoft.com/office/powerpoint/2010/main" val="3621024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190784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userDrawn="1">
          <p15:clr>
            <a:srgbClr val="FDE53C"/>
          </p15:clr>
        </p15:guide>
        <p15:guide id="4" pos="2796" userDrawn="1">
          <p15:clr>
            <a:srgbClr val="FDE53C"/>
          </p15:clr>
        </p15:guide>
        <p15:guide id="5" pos="2963" userDrawn="1">
          <p15:clr>
            <a:srgbClr val="FDE53C"/>
          </p15:clr>
        </p15:guide>
        <p15:guide id="6" pos="4245" userDrawn="1">
          <p15:clr>
            <a:srgbClr val="FDE53C"/>
          </p15:clr>
        </p15:guide>
        <p15:guide id="12" pos="1967" userDrawn="1">
          <p15:clr>
            <a:srgbClr val="5ACBF0"/>
          </p15:clr>
        </p15:guide>
        <p15:guide id="16" pos="3792" userDrawn="1">
          <p15:clr>
            <a:srgbClr val="5ACBF0"/>
          </p15:clr>
        </p15:guide>
        <p15:guide id="19" pos="1880" userDrawn="1">
          <p15:clr>
            <a:srgbClr val="5ACBF0"/>
          </p15:clr>
        </p15:guide>
        <p15:guide id="20" pos="2054" userDrawn="1">
          <p15:clr>
            <a:srgbClr val="5ACBF0"/>
          </p15:clr>
        </p15:guide>
        <p15:guide id="21" pos="3879" userDrawn="1">
          <p15:clr>
            <a:srgbClr val="5ACBF0"/>
          </p15:clr>
        </p15:guide>
        <p15:guide id="22" pos="3705" userDrawn="1">
          <p15:clr>
            <a:srgbClr val="5ACBF0"/>
          </p15:clr>
        </p15:guide>
        <p15:guide id="23" pos="1599" userDrawn="1">
          <p15:clr>
            <a:srgbClr val="FDE53C"/>
          </p15:clr>
        </p15:guide>
        <p15:guide id="24" pos="1425" userDrawn="1">
          <p15:clr>
            <a:srgbClr val="FDE53C"/>
          </p15:clr>
        </p15:guide>
        <p15:guide id="25" pos="4334" userDrawn="1">
          <p15:clr>
            <a:srgbClr val="FDE53C"/>
          </p15:clr>
        </p15:guide>
        <p15:guide id="26" pos="4160" userDrawn="1">
          <p15:clr>
            <a:srgbClr val="FDE53C"/>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3" name="Picture Placeholder 1">
            <a:extLst>
              <a:ext uri="{FF2B5EF4-FFF2-40B4-BE49-F238E27FC236}">
                <a16:creationId xmlns:a16="http://schemas.microsoft.com/office/drawing/2014/main" id="{36648DC8-183E-4874-8A70-41E0E0E3E59D}"/>
              </a:ext>
              <a:ext uri="{C183D7F6-B498-43B3-948B-1728B52AA6E4}">
                <adec:decorative xmlns:adec="http://schemas.microsoft.com/office/drawing/2017/decorative" val="1"/>
              </a:ext>
            </a:extLst>
          </p:cNvPr>
          <p:cNvSpPr>
            <a:spLocks noGrp="1"/>
          </p:cNvSpPr>
          <p:nvPr>
            <p:ph type="pic" sz="quarter" idx="11"/>
          </p:nvPr>
        </p:nvSpPr>
        <p:spPr>
          <a:xfrm>
            <a:off x="0" y="0"/>
            <a:ext cx="9144000" cy="5143500"/>
          </a:xfrm>
          <a:solidFill>
            <a:schemeClr val="bg1">
              <a:lumMod val="85000"/>
            </a:schemeClr>
          </a:solidFill>
        </p:spPr>
        <p:txBody>
          <a:bodyPr/>
          <a:lstStyle/>
          <a:p>
            <a:r>
              <a:rPr lang="en-US"/>
              <a:t>Click icon to add picture</a:t>
            </a:r>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chemeClr val="bg1">
                    <a:lumMod val="50000"/>
                  </a:schemeClr>
                </a:solidFill>
              </a:defRPr>
            </a:lvl1pPr>
          </a:lstStyle>
          <a:p>
            <a:endParaRPr lang="en-US"/>
          </a:p>
        </p:txBody>
      </p:sp>
      <p:sp>
        <p:nvSpPr>
          <p:cNvPr id="4" name="Source Placeholder 4">
            <a:extLst>
              <a:ext uri="{FF2B5EF4-FFF2-40B4-BE49-F238E27FC236}">
                <a16:creationId xmlns:a16="http://schemas.microsoft.com/office/drawing/2014/main" id="{49D341AB-8C4A-4996-8690-BB48FE8192F3}"/>
              </a:ext>
              <a:ext uri="{C183D7F6-B498-43B3-948B-1728B52AA6E4}">
                <adec:decorative xmlns:adec="http://schemas.microsoft.com/office/drawing/2017/decorative" val="1"/>
              </a:ext>
            </a:extLst>
          </p:cNvPr>
          <p:cNvSpPr>
            <a:spLocks noGrp="1"/>
          </p:cNvSpPr>
          <p:nvPr>
            <p:ph type="body" sz="quarter" idx="12" hasCustomPrompt="1"/>
          </p:nvPr>
        </p:nvSpPr>
        <p:spPr>
          <a:xfrm>
            <a:off x="183356" y="4917817"/>
            <a:ext cx="4255293" cy="92333"/>
          </a:xfrm>
        </p:spPr>
        <p:txBody>
          <a:bodyPr wrap="square" lIns="0" tIns="0" rIns="0" bIns="0" anchor="b">
            <a:spAutoFit/>
          </a:bodyPr>
          <a:lstStyle>
            <a:lvl1pPr marL="0" indent="0">
              <a:buNone/>
              <a:defRPr sz="600">
                <a:solidFill>
                  <a:schemeClr val="bg1">
                    <a:lumMod val="50000"/>
                  </a:schemeClr>
                </a:solidFill>
              </a:defRPr>
            </a:lvl1pPr>
            <a:lvl5pPr>
              <a:defRPr/>
            </a:lvl5pPr>
          </a:lstStyle>
          <a:p>
            <a:pPr lvl="0"/>
            <a:r>
              <a:rPr lang="en-US"/>
              <a:t>Image credit </a:t>
            </a:r>
          </a:p>
        </p:txBody>
      </p:sp>
    </p:spTree>
    <p:extLst>
      <p:ext uri="{BB962C8B-B14F-4D97-AF65-F5344CB8AC3E}">
        <p14:creationId xmlns:p14="http://schemas.microsoft.com/office/powerpoint/2010/main" val="40179437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userDrawn="1">
          <p15:clr>
            <a:srgbClr val="FDE53C"/>
          </p15:clr>
        </p15:guide>
        <p15:guide id="4" pos="2796" userDrawn="1">
          <p15:clr>
            <a:srgbClr val="FDE53C"/>
          </p15:clr>
        </p15:guide>
        <p15:guide id="5" pos="2963" userDrawn="1">
          <p15:clr>
            <a:srgbClr val="FDE53C"/>
          </p15:clr>
        </p15:guide>
        <p15:guide id="6" pos="4245" userDrawn="1">
          <p15:clr>
            <a:srgbClr val="FDE53C"/>
          </p15:clr>
        </p15:guide>
        <p15:guide id="12" pos="1967" userDrawn="1">
          <p15:clr>
            <a:srgbClr val="5ACBF0"/>
          </p15:clr>
        </p15:guide>
        <p15:guide id="16" pos="3792" userDrawn="1">
          <p15:clr>
            <a:srgbClr val="5ACBF0"/>
          </p15:clr>
        </p15:guide>
        <p15:guide id="19" pos="1880" userDrawn="1">
          <p15:clr>
            <a:srgbClr val="5ACBF0"/>
          </p15:clr>
        </p15:guide>
        <p15:guide id="20" pos="2054" userDrawn="1">
          <p15:clr>
            <a:srgbClr val="5ACBF0"/>
          </p15:clr>
        </p15:guide>
        <p15:guide id="21" pos="3879" userDrawn="1">
          <p15:clr>
            <a:srgbClr val="5ACBF0"/>
          </p15:clr>
        </p15:guide>
        <p15:guide id="22" pos="3705" userDrawn="1">
          <p15:clr>
            <a:srgbClr val="5ACBF0"/>
          </p15:clr>
        </p15:guide>
        <p15:guide id="23" pos="1599" userDrawn="1">
          <p15:clr>
            <a:srgbClr val="FDE53C"/>
          </p15:clr>
        </p15:guide>
        <p15:guide id="24" pos="1425" userDrawn="1">
          <p15:clr>
            <a:srgbClr val="FDE53C"/>
          </p15:clr>
        </p15:guide>
        <p15:guide id="25" pos="4334" userDrawn="1">
          <p15:clr>
            <a:srgbClr val="FDE53C"/>
          </p15:clr>
        </p15:guide>
        <p15:guide id="26" pos="4160" userDrawn="1">
          <p15:clr>
            <a:srgbClr val="FDE53C"/>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0FA67C1-F7DE-4541-9383-BC2E44489F3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619250" y="2268997"/>
            <a:ext cx="5905500" cy="605505"/>
          </a:xfrm>
          <a:prstGeom prst="rect">
            <a:avLst/>
          </a:prstGeom>
        </p:spPr>
      </p:pic>
      <p:sp>
        <p:nvSpPr>
          <p:cNvPr id="3" name="Text Placeholder 2">
            <a:extLst>
              <a:ext uri="{FF2B5EF4-FFF2-40B4-BE49-F238E27FC236}">
                <a16:creationId xmlns:a16="http://schemas.microsoft.com/office/drawing/2014/main" id="{A25A22C1-D8F5-4786-9740-69D95B250F69}"/>
              </a:ext>
            </a:extLst>
          </p:cNvPr>
          <p:cNvSpPr>
            <a:spLocks noGrp="1"/>
          </p:cNvSpPr>
          <p:nvPr>
            <p:ph type="body" sz="quarter" idx="10" hasCustomPrompt="1"/>
          </p:nvPr>
        </p:nvSpPr>
        <p:spPr>
          <a:xfrm>
            <a:off x="184150" y="4498811"/>
            <a:ext cx="8775700" cy="187325"/>
          </a:xfrm>
        </p:spPr>
        <p:txBody>
          <a:bodyPr anchor="b">
            <a:noAutofit/>
          </a:bodyPr>
          <a:lstStyle>
            <a:lvl1pPr marL="0" indent="0">
              <a:buNone/>
              <a:defRPr lang="en-US" sz="600" kern="1200" dirty="0">
                <a:solidFill>
                  <a:schemeClr val="bg1">
                    <a:lumMod val="65000"/>
                  </a:schemeClr>
                </a:solidFill>
                <a:latin typeface="+mn-lt"/>
                <a:ea typeface="+mn-ea"/>
                <a:cs typeface="+mn-cs"/>
              </a:defRPr>
            </a:lvl1pPr>
          </a:lstStyle>
          <a:p>
            <a:pPr lvl="0"/>
            <a:r>
              <a:rPr lang="en-US"/>
              <a:t>Add specific disclaimers for products/services referenced in this presentation here.</a:t>
            </a:r>
          </a:p>
        </p:txBody>
      </p:sp>
      <p:sp>
        <p:nvSpPr>
          <p:cNvPr id="4" name="TextBox 3">
            <a:extLst>
              <a:ext uri="{FF2B5EF4-FFF2-40B4-BE49-F238E27FC236}">
                <a16:creationId xmlns:a16="http://schemas.microsoft.com/office/drawing/2014/main" id="{0B92AFF1-3A65-4865-9263-DF415AAE84C6}"/>
              </a:ext>
            </a:extLst>
          </p:cNvPr>
          <p:cNvSpPr txBox="1"/>
          <p:nvPr userDrawn="1"/>
        </p:nvSpPr>
        <p:spPr>
          <a:xfrm>
            <a:off x="184150" y="4705350"/>
            <a:ext cx="8775702" cy="304800"/>
          </a:xfrm>
          <a:prstGeom prst="rect">
            <a:avLst/>
          </a:prstGeom>
          <a:noFill/>
        </p:spPr>
        <p:txBody>
          <a:bodyPr wrap="square" lIns="0" tIns="0" rIns="0" bIns="0" rtlCol="0" anchor="b">
            <a:noAutofit/>
          </a:bodyPr>
          <a:lstStyle/>
          <a:p>
            <a:pPr>
              <a:lnSpc>
                <a:spcPct val="90000"/>
              </a:lnSpc>
              <a:spcBef>
                <a:spcPts val="300"/>
              </a:spcBef>
            </a:pPr>
            <a:r>
              <a:rPr lang="en-US" sz="600">
                <a:solidFill>
                  <a:schemeClr val="bg1">
                    <a:lumMod val="65000"/>
                  </a:schemeClr>
                </a:solidFill>
              </a:rPr>
              <a:t>Autodesk and the Autodesk logo are registered trademarks or trademarks of Autodesk, Inc., and/or its subsidiaries and/or affiliates in the USA and/or other countries. All other brand names, product names, or trademarks belong to their respective holders. Autodesk reserves the right to alter product and services offerings, and specifications and pricing at any time without notice, and is not responsible for typographical or graphical errors that may appear in this document.</a:t>
            </a:r>
          </a:p>
          <a:p>
            <a:pPr>
              <a:lnSpc>
                <a:spcPct val="90000"/>
              </a:lnSpc>
              <a:spcBef>
                <a:spcPts val="300"/>
              </a:spcBef>
            </a:pPr>
            <a:r>
              <a:rPr lang="en-US" sz="600">
                <a:solidFill>
                  <a:schemeClr val="bg1">
                    <a:lumMod val="65000"/>
                  </a:schemeClr>
                </a:solidFill>
              </a:rPr>
              <a:t>© </a:t>
            </a:r>
            <a:fld id="{D7685BFE-E355-4955-A651-C86618A915FB}" type="datetimeyyyy">
              <a:rPr lang="en-US" sz="600" smtClean="0">
                <a:solidFill>
                  <a:schemeClr val="bg1">
                    <a:lumMod val="65000"/>
                  </a:schemeClr>
                </a:solidFill>
              </a:rPr>
              <a:t>2022</a:t>
            </a:fld>
            <a:r>
              <a:rPr lang="en-US" sz="600">
                <a:solidFill>
                  <a:schemeClr val="bg1">
                    <a:lumMod val="65000"/>
                  </a:schemeClr>
                </a:solidFill>
              </a:rPr>
              <a:t> Autodesk. All rights reserved.</a:t>
            </a:r>
          </a:p>
        </p:txBody>
      </p:sp>
    </p:spTree>
    <p:extLst>
      <p:ext uri="{BB962C8B-B14F-4D97-AF65-F5344CB8AC3E}">
        <p14:creationId xmlns:p14="http://schemas.microsoft.com/office/powerpoint/2010/main" val="18104409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A (Dark)">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AA84DFF-60D3-4CD6-9643-61DA03D85C04}"/>
              </a:ext>
              <a:ext uri="{C183D7F6-B498-43B3-948B-1728B52AA6E4}">
                <adec:decorative xmlns:adec="http://schemas.microsoft.com/office/drawing/2017/decorative" val="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a:stretch/>
        </p:blipFill>
        <p:spPr>
          <a:xfrm rot="5400000">
            <a:off x="4017733" y="17236"/>
            <a:ext cx="5143502" cy="5109029"/>
          </a:xfrm>
          <a:prstGeom prst="rect">
            <a:avLst/>
          </a:prstGeom>
        </p:spPr>
      </p:pic>
      <p:pic>
        <p:nvPicPr>
          <p:cNvPr id="21" name="Graphic 20">
            <a:extLst>
              <a:ext uri="{FF2B5EF4-FFF2-40B4-BE49-F238E27FC236}">
                <a16:creationId xmlns:a16="http://schemas.microsoft.com/office/drawing/2014/main" id="{4FB9A8C5-61C1-4CC8-8ECC-99AB80C7715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66713" y="371385"/>
            <a:ext cx="1491112" cy="152887"/>
          </a:xfrm>
          <a:prstGeom prst="rect">
            <a:avLst/>
          </a:prstGeom>
        </p:spPr>
      </p:pic>
      <p:sp>
        <p:nvSpPr>
          <p:cNvPr id="3" name="Subtitle 2"/>
          <p:cNvSpPr>
            <a:spLocks noGrp="1"/>
          </p:cNvSpPr>
          <p:nvPr>
            <p:ph type="subTitle" idx="1" hasCustomPrompt="1"/>
          </p:nvPr>
        </p:nvSpPr>
        <p:spPr>
          <a:xfrm>
            <a:off x="366713" y="2982693"/>
            <a:ext cx="5514975" cy="249299"/>
          </a:xfrm>
        </p:spPr>
        <p:txBody>
          <a:bodyPr>
            <a:spAutoFit/>
          </a:bodyPr>
          <a:lstStyle>
            <a:lvl1pPr marL="0" indent="0" algn="l">
              <a:lnSpc>
                <a:spcPct val="90000"/>
              </a:lnSpc>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subtitle</a:t>
            </a:r>
          </a:p>
        </p:txBody>
      </p:sp>
      <p:sp>
        <p:nvSpPr>
          <p:cNvPr id="6" name="Presenter Name 3">
            <a:extLst>
              <a:ext uri="{FF2B5EF4-FFF2-40B4-BE49-F238E27FC236}">
                <a16:creationId xmlns:a16="http://schemas.microsoft.com/office/drawing/2014/main" id="{C04F57AA-54B2-45D6-A733-72203FE0CF7A}"/>
              </a:ext>
            </a:extLst>
          </p:cNvPr>
          <p:cNvSpPr>
            <a:spLocks noGrp="1"/>
          </p:cNvSpPr>
          <p:nvPr>
            <p:ph type="body" sz="quarter" idx="11" hasCustomPrompt="1"/>
          </p:nvPr>
        </p:nvSpPr>
        <p:spPr>
          <a:xfrm>
            <a:off x="366712" y="4253137"/>
            <a:ext cx="3840482" cy="215444"/>
          </a:xfrm>
        </p:spPr>
        <p:txBody>
          <a:bodyPr wrap="square">
            <a:spAutoFit/>
          </a:bodyPr>
          <a:lstStyle>
            <a:lvl1pPr marL="0" indent="0">
              <a:buNone/>
              <a:defRPr sz="1400">
                <a:solidFill>
                  <a:schemeClr val="bg1"/>
                </a:solidFill>
              </a:defRPr>
            </a:lvl1pPr>
          </a:lstStyle>
          <a:p>
            <a:pPr lvl="0"/>
            <a:r>
              <a:rPr lang="en-US"/>
              <a:t>Presenter Name</a:t>
            </a:r>
          </a:p>
        </p:txBody>
      </p:sp>
      <p:sp>
        <p:nvSpPr>
          <p:cNvPr id="8" name="Presenter Info 4">
            <a:extLst>
              <a:ext uri="{FF2B5EF4-FFF2-40B4-BE49-F238E27FC236}">
                <a16:creationId xmlns:a16="http://schemas.microsoft.com/office/drawing/2014/main" id="{C2103BC2-100F-4A8E-85B0-54037B4529E7}"/>
              </a:ext>
            </a:extLst>
          </p:cNvPr>
          <p:cNvSpPr>
            <a:spLocks noGrp="1"/>
          </p:cNvSpPr>
          <p:nvPr>
            <p:ph type="body" sz="quarter" idx="12" hasCustomPrompt="1"/>
          </p:nvPr>
        </p:nvSpPr>
        <p:spPr>
          <a:xfrm>
            <a:off x="366712" y="4466324"/>
            <a:ext cx="3840482" cy="169277"/>
          </a:xfrm>
        </p:spPr>
        <p:txBody>
          <a:bodyPr wrap="square">
            <a:spAutoFit/>
          </a:bodyPr>
          <a:lstStyle>
            <a:lvl1pPr marL="0" indent="0">
              <a:buNone/>
              <a:defRPr sz="1100">
                <a:solidFill>
                  <a:schemeClr val="bg1"/>
                </a:solidFill>
              </a:defRPr>
            </a:lvl1pPr>
          </a:lstStyle>
          <a:p>
            <a:pPr lvl="0"/>
            <a:r>
              <a:rPr lang="en-US"/>
              <a:t>Presenter Title | @socialmedia</a:t>
            </a:r>
          </a:p>
        </p:txBody>
      </p:sp>
      <p:sp>
        <p:nvSpPr>
          <p:cNvPr id="7" name="Footer Placeholder 6">
            <a:extLst>
              <a:ext uri="{FF2B5EF4-FFF2-40B4-BE49-F238E27FC236}">
                <a16:creationId xmlns:a16="http://schemas.microsoft.com/office/drawing/2014/main" id="{379A5025-10DD-4BE9-B14B-87885CBC5125}"/>
              </a:ext>
              <a:ext uri="{C183D7F6-B498-43B3-948B-1728B52AA6E4}">
                <adec:decorative xmlns:adec="http://schemas.microsoft.com/office/drawing/2017/decorative" val="0"/>
              </a:ext>
            </a:extLst>
          </p:cNvPr>
          <p:cNvSpPr>
            <a:spLocks noGrp="1"/>
          </p:cNvSpPr>
          <p:nvPr>
            <p:ph type="ftr" sz="quarter" idx="10"/>
          </p:nvPr>
        </p:nvSpPr>
        <p:spPr/>
        <p:txBody>
          <a:bodyPr/>
          <a:lstStyle/>
          <a:p>
            <a:endParaRPr lang="en-US"/>
          </a:p>
        </p:txBody>
      </p:sp>
      <p:sp>
        <p:nvSpPr>
          <p:cNvPr id="5" name="Copyright Line 5">
            <a:extLst>
              <a:ext uri="{FF2B5EF4-FFF2-40B4-BE49-F238E27FC236}">
                <a16:creationId xmlns:a16="http://schemas.microsoft.com/office/drawing/2014/main" id="{2B8C09F4-8C50-43A4-8553-F7D974ACBC0C}"/>
              </a:ext>
              <a:ext uri="{C183D7F6-B498-43B3-948B-1728B52AA6E4}">
                <adec:decorative xmlns:adec="http://schemas.microsoft.com/office/drawing/2017/decorative" val="0"/>
              </a:ext>
            </a:extLst>
          </p:cNvPr>
          <p:cNvSpPr txBox="1"/>
          <p:nvPr userDrawn="1"/>
        </p:nvSpPr>
        <p:spPr>
          <a:xfrm>
            <a:off x="184150" y="4857750"/>
            <a:ext cx="8807452" cy="152400"/>
          </a:xfrm>
          <a:prstGeom prst="rect">
            <a:avLst/>
          </a:prstGeom>
          <a:noFill/>
        </p:spPr>
        <p:txBody>
          <a:bodyPr wrap="square" lIns="0" tIns="0" rIns="0" bIns="0" rtlCol="0" anchor="b">
            <a:noAutofit/>
          </a:bodyPr>
          <a:lstStyle/>
          <a:p>
            <a:pPr>
              <a:lnSpc>
                <a:spcPct val="90000"/>
              </a:lnSpc>
              <a:spcBef>
                <a:spcPts val="300"/>
              </a:spcBef>
            </a:pPr>
            <a:r>
              <a:rPr lang="en-US" sz="600">
                <a:solidFill>
                  <a:schemeClr val="bg1">
                    <a:lumMod val="65000"/>
                  </a:schemeClr>
                </a:solidFill>
              </a:rPr>
              <a:t>© </a:t>
            </a:r>
            <a:fld id="{0BFED481-ECBD-4516-A99F-C010FA71F182}" type="datetimeyyyy">
              <a:rPr lang="en-US" sz="600" smtClean="0">
                <a:solidFill>
                  <a:schemeClr val="bg1">
                    <a:lumMod val="65000"/>
                  </a:schemeClr>
                </a:solidFill>
              </a:rPr>
              <a:t>2022</a:t>
            </a:fld>
            <a:r>
              <a:rPr lang="en-US" sz="600">
                <a:solidFill>
                  <a:schemeClr val="bg1">
                    <a:lumMod val="65000"/>
                  </a:schemeClr>
                </a:solidFill>
              </a:rPr>
              <a:t> Autodesk. All rights reserved.</a:t>
            </a:r>
          </a:p>
        </p:txBody>
      </p:sp>
      <p:sp>
        <p:nvSpPr>
          <p:cNvPr id="11" name="Title 3">
            <a:extLst>
              <a:ext uri="{FF2B5EF4-FFF2-40B4-BE49-F238E27FC236}">
                <a16:creationId xmlns:a16="http://schemas.microsoft.com/office/drawing/2014/main" id="{64006909-5EF8-413D-A854-0D96E076FE17}"/>
              </a:ext>
            </a:extLst>
          </p:cNvPr>
          <p:cNvSpPr>
            <a:spLocks noGrp="1"/>
          </p:cNvSpPr>
          <p:nvPr>
            <p:ph type="title" hasCustomPrompt="1"/>
          </p:nvPr>
        </p:nvSpPr>
        <p:spPr>
          <a:xfrm>
            <a:off x="368490" y="1183487"/>
            <a:ext cx="6237287" cy="1677382"/>
          </a:xfrm>
        </p:spPr>
        <p:txBody>
          <a:bodyPr anchor="b"/>
          <a:lstStyle>
            <a:lvl1pPr>
              <a:defRPr sz="4000">
                <a:solidFill>
                  <a:schemeClr val="bg1"/>
                </a:solidFill>
              </a:defRPr>
            </a:lvl1pPr>
          </a:lstStyle>
          <a:p>
            <a:r>
              <a:rPr lang="en-US"/>
              <a:t>Presentation title </a:t>
            </a:r>
            <a:br>
              <a:rPr lang="en-US"/>
            </a:br>
            <a:r>
              <a:rPr lang="en-US"/>
              <a:t>extends to two </a:t>
            </a:r>
            <a:br>
              <a:rPr lang="en-US"/>
            </a:br>
            <a:r>
              <a:rPr lang="en-US"/>
              <a:t>or more lines</a:t>
            </a:r>
          </a:p>
        </p:txBody>
      </p:sp>
    </p:spTree>
    <p:extLst>
      <p:ext uri="{BB962C8B-B14F-4D97-AF65-F5344CB8AC3E}">
        <p14:creationId xmlns:p14="http://schemas.microsoft.com/office/powerpoint/2010/main" val="10374137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A (Dark)">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58BEF0-814D-4EBF-89A1-CFAF9E25508C}"/>
              </a:ext>
              <a:ext uri="{C183D7F6-B498-43B3-948B-1728B52AA6E4}">
                <adec:decorative xmlns:adec="http://schemas.microsoft.com/office/drawing/2017/decorative" val="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a:stretch/>
        </p:blipFill>
        <p:spPr>
          <a:xfrm>
            <a:off x="0" y="0"/>
            <a:ext cx="4572000" cy="5143500"/>
          </a:xfrm>
          <a:prstGeom prst="rect">
            <a:avLst/>
          </a:prstGeom>
        </p:spPr>
      </p:pic>
      <p:sp>
        <p:nvSpPr>
          <p:cNvPr id="10" name="Graphic 31">
            <a:extLst>
              <a:ext uri="{FF2B5EF4-FFF2-40B4-BE49-F238E27FC236}">
                <a16:creationId xmlns:a16="http://schemas.microsoft.com/office/drawing/2014/main" id="{774255B1-ABD6-4DEC-8067-2B176C87A5FB}"/>
              </a:ext>
              <a:ext uri="{C183D7F6-B498-43B3-948B-1728B52AA6E4}">
                <adec:decorative xmlns:adec="http://schemas.microsoft.com/office/drawing/2017/decorative" val="1"/>
              </a:ext>
            </a:extLst>
          </p:cNvPr>
          <p:cNvSpPr/>
          <p:nvPr userDrawn="1"/>
        </p:nvSpPr>
        <p:spPr>
          <a:xfrm>
            <a:off x="7822503" y="365125"/>
            <a:ext cx="951697" cy="650888"/>
          </a:xfrm>
          <a:custGeom>
            <a:avLst/>
            <a:gdLst>
              <a:gd name="connsiteX0" fmla="*/ 979 w 195276"/>
              <a:gd name="connsiteY0" fmla="*/ 133489 h 133554"/>
              <a:gd name="connsiteX1" fmla="*/ 120554 w 195276"/>
              <a:gd name="connsiteY1" fmla="*/ 59108 h 133554"/>
              <a:gd name="connsiteX2" fmla="*/ 182583 w 195276"/>
              <a:gd name="connsiteY2" fmla="*/ 59108 h 133554"/>
              <a:gd name="connsiteX3" fmla="*/ 186204 w 195276"/>
              <a:gd name="connsiteY3" fmla="*/ 62729 h 133554"/>
              <a:gd name="connsiteX4" fmla="*/ 186204 w 195276"/>
              <a:gd name="connsiteY4" fmla="*/ 62737 h 133554"/>
              <a:gd name="connsiteX5" fmla="*/ 184512 w 195276"/>
              <a:gd name="connsiteY5" fmla="*/ 65783 h 133554"/>
              <a:gd name="connsiteX6" fmla="*/ 125782 w 195276"/>
              <a:gd name="connsiteY6" fmla="*/ 100994 h 133554"/>
              <a:gd name="connsiteX7" fmla="*/ 120630 w 195276"/>
              <a:gd name="connsiteY7" fmla="*/ 111298 h 133554"/>
              <a:gd name="connsiteX8" fmla="*/ 120571 w 195276"/>
              <a:gd name="connsiteY8" fmla="*/ 133489 h 133554"/>
              <a:gd name="connsiteX9" fmla="*/ 195206 w 195276"/>
              <a:gd name="connsiteY9" fmla="*/ 133489 h 133554"/>
              <a:gd name="connsiteX10" fmla="*/ 195206 w 195276"/>
              <a:gd name="connsiteY10" fmla="*/ 4524 h 133554"/>
              <a:gd name="connsiteX11" fmla="*/ 190642 w 195276"/>
              <a:gd name="connsiteY11" fmla="*/ -66 h 133554"/>
              <a:gd name="connsiteX12" fmla="*/ 190434 w 195276"/>
              <a:gd name="connsiteY12" fmla="*/ -62 h 133554"/>
              <a:gd name="connsiteX13" fmla="*/ 119217 w 195276"/>
              <a:gd name="connsiteY13" fmla="*/ -62 h 133554"/>
              <a:gd name="connsiteX14" fmla="*/ -70 w 195276"/>
              <a:gd name="connsiteY14" fmla="*/ 73998 h 133554"/>
              <a:gd name="connsiteX15" fmla="*/ -70 w 195276"/>
              <a:gd name="connsiteY15" fmla="*/ 133489 h 13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5276" h="133554">
                <a:moveTo>
                  <a:pt x="979" y="133489"/>
                </a:moveTo>
                <a:lnTo>
                  <a:pt x="120554" y="59108"/>
                </a:lnTo>
                <a:lnTo>
                  <a:pt x="182583" y="59108"/>
                </a:lnTo>
                <a:cubicBezTo>
                  <a:pt x="184583" y="59108"/>
                  <a:pt x="186204" y="60729"/>
                  <a:pt x="186204" y="62729"/>
                </a:cubicBezTo>
                <a:cubicBezTo>
                  <a:pt x="186204" y="62731"/>
                  <a:pt x="186204" y="62735"/>
                  <a:pt x="186204" y="62737"/>
                </a:cubicBezTo>
                <a:cubicBezTo>
                  <a:pt x="186305" y="64000"/>
                  <a:pt x="185638" y="65201"/>
                  <a:pt x="184512" y="65783"/>
                </a:cubicBezTo>
                <a:lnTo>
                  <a:pt x="125782" y="100994"/>
                </a:lnTo>
                <a:cubicBezTo>
                  <a:pt x="121967" y="103278"/>
                  <a:pt x="120630" y="107863"/>
                  <a:pt x="120630" y="111298"/>
                </a:cubicBezTo>
                <a:lnTo>
                  <a:pt x="120571" y="133489"/>
                </a:lnTo>
                <a:lnTo>
                  <a:pt x="195206" y="133489"/>
                </a:lnTo>
                <a:lnTo>
                  <a:pt x="195206" y="4524"/>
                </a:lnTo>
                <a:cubicBezTo>
                  <a:pt x="195213" y="1996"/>
                  <a:pt x="193170" y="-59"/>
                  <a:pt x="190642" y="-66"/>
                </a:cubicBezTo>
                <a:cubicBezTo>
                  <a:pt x="190572" y="-66"/>
                  <a:pt x="190504" y="-65"/>
                  <a:pt x="190434" y="-62"/>
                </a:cubicBezTo>
                <a:lnTo>
                  <a:pt x="119217" y="-62"/>
                </a:lnTo>
                <a:lnTo>
                  <a:pt x="-70" y="73998"/>
                </a:lnTo>
                <a:lnTo>
                  <a:pt x="-70" y="133489"/>
                </a:lnTo>
                <a:close/>
              </a:path>
            </a:pathLst>
          </a:custGeom>
          <a:solidFill>
            <a:schemeClr val="bg1"/>
          </a:solidFill>
          <a:ln w="841" cap="flat">
            <a:noFill/>
            <a:prstDash val="solid"/>
            <a:miter/>
          </a:ln>
        </p:spPr>
        <p:txBody>
          <a:bodyPr rtlCol="0" anchor="ctr"/>
          <a:lstStyle/>
          <a:p>
            <a:endParaRPr lang="en-US"/>
          </a:p>
        </p:txBody>
      </p:sp>
      <p:sp>
        <p:nvSpPr>
          <p:cNvPr id="2" name="Title 1"/>
          <p:cNvSpPr>
            <a:spLocks noGrp="1"/>
          </p:cNvSpPr>
          <p:nvPr>
            <p:ph type="title"/>
          </p:nvPr>
        </p:nvSpPr>
        <p:spPr>
          <a:xfrm>
            <a:off x="3086100" y="1746504"/>
            <a:ext cx="5688100" cy="1123384"/>
          </a:xfrm>
        </p:spPr>
        <p:txBody>
          <a:bodyPr anchor="b"/>
          <a:lstStyle>
            <a:lvl1pPr>
              <a:lnSpc>
                <a:spcPct val="90000"/>
              </a:lnSpc>
              <a:defRPr sz="4000" b="1" i="0">
                <a:solidFill>
                  <a:schemeClr val="bg1"/>
                </a:solidFill>
                <a:latin typeface="+mj-lt"/>
              </a:defRPr>
            </a:lvl1pPr>
          </a:lstStyle>
          <a:p>
            <a:r>
              <a:rPr lang="en-US"/>
              <a:t>Click to edit Master title style</a:t>
            </a:r>
          </a:p>
        </p:txBody>
      </p:sp>
      <p:sp>
        <p:nvSpPr>
          <p:cNvPr id="3" name="Text Placeholder 2"/>
          <p:cNvSpPr>
            <a:spLocks noGrp="1"/>
          </p:cNvSpPr>
          <p:nvPr>
            <p:ph type="body" idx="1"/>
          </p:nvPr>
        </p:nvSpPr>
        <p:spPr>
          <a:xfrm>
            <a:off x="3086100" y="2979151"/>
            <a:ext cx="5689600" cy="249299"/>
          </a:xfrm>
        </p:spPr>
        <p:txBody>
          <a:bodyPr>
            <a:spAutoFit/>
          </a:bodyPr>
          <a:lstStyle>
            <a:lvl1pPr marL="0" indent="0">
              <a:lnSpc>
                <a:spcPct val="90000"/>
              </a:lnSpc>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Footer Placeholder 3">
            <a:extLst>
              <a:ext uri="{FF2B5EF4-FFF2-40B4-BE49-F238E27FC236}">
                <a16:creationId xmlns:a16="http://schemas.microsoft.com/office/drawing/2014/main" id="{411FEDFA-5B6E-4759-85ED-8D39F5D2A26E}"/>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343085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579C492-4237-4928-8DC6-BACCE812C0D4}"/>
              </a:ext>
              <a:ext uri="{C183D7F6-B498-43B3-948B-1728B52AA6E4}">
                <adec:decorative xmlns:adec="http://schemas.microsoft.com/office/drawing/2017/decorative" val="1"/>
              </a:ext>
            </a:extLst>
          </p:cNvPr>
          <p:cNvSpPr/>
          <p:nvPr userDrawn="1"/>
        </p:nvSpPr>
        <p:spPr>
          <a:xfrm>
            <a:off x="0" y="0"/>
            <a:ext cx="9144000" cy="51435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 name="Picture Placeholder 8">
            <a:extLst>
              <a:ext uri="{FF2B5EF4-FFF2-40B4-BE49-F238E27FC236}">
                <a16:creationId xmlns:a16="http://schemas.microsoft.com/office/drawing/2014/main" id="{8767468D-C3AF-4D62-842C-65B92F584E23}"/>
              </a:ext>
              <a:ext uri="{C183D7F6-B498-43B3-948B-1728B52AA6E4}">
                <adec:decorative xmlns:adec="http://schemas.microsoft.com/office/drawing/2017/decorative" val="1"/>
              </a:ext>
            </a:extLst>
          </p:cNvPr>
          <p:cNvSpPr>
            <a:spLocks noGrp="1"/>
          </p:cNvSpPr>
          <p:nvPr>
            <p:ph type="pic" sz="quarter" idx="13"/>
          </p:nvPr>
        </p:nvSpPr>
        <p:spPr>
          <a:xfrm>
            <a:off x="0" y="0"/>
            <a:ext cx="9144000" cy="5143500"/>
          </a:xfrm>
          <a:solidFill>
            <a:schemeClr val="bg1">
              <a:lumMod val="85000"/>
            </a:schemeClr>
          </a:solidFill>
        </p:spPr>
        <p:txBody>
          <a:bodyPr/>
          <a:lstStyle>
            <a:lvl1pPr marL="0" indent="0">
              <a:buNone/>
              <a:defRPr/>
            </a:lvl1pPr>
          </a:lstStyle>
          <a:p>
            <a:r>
              <a:rPr lang="en-US"/>
              <a:t>Click icon to add picture</a:t>
            </a:r>
          </a:p>
        </p:txBody>
      </p:sp>
      <p:cxnSp>
        <p:nvCxnSpPr>
          <p:cNvPr id="12" name="Straight Connector 11">
            <a:extLst>
              <a:ext uri="{FF2B5EF4-FFF2-40B4-BE49-F238E27FC236}">
                <a16:creationId xmlns:a16="http://schemas.microsoft.com/office/drawing/2014/main" id="{AE71A526-8474-4E5D-BEB1-1C220ED5E34D}"/>
              </a:ext>
              <a:ext uri="{C183D7F6-B498-43B3-948B-1728B52AA6E4}">
                <adec:decorative xmlns:adec="http://schemas.microsoft.com/office/drawing/2017/decorative" val="1"/>
              </a:ext>
            </a:extLst>
          </p:cNvPr>
          <p:cNvCxnSpPr>
            <a:cxnSpLocks/>
          </p:cNvCxnSpPr>
          <p:nvPr userDrawn="1"/>
        </p:nvCxnSpPr>
        <p:spPr>
          <a:xfrm flipH="1">
            <a:off x="1941479" y="3680107"/>
            <a:ext cx="13176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BD8830E4-3594-418C-9C27-19BFC88B548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458101" y="365125"/>
            <a:ext cx="1317600" cy="135096"/>
          </a:xfrm>
          <a:prstGeom prst="rect">
            <a:avLst/>
          </a:prstGeom>
        </p:spPr>
      </p:pic>
      <p:sp>
        <p:nvSpPr>
          <p:cNvPr id="23" name="Graphic 31">
            <a:extLst>
              <a:ext uri="{FF2B5EF4-FFF2-40B4-BE49-F238E27FC236}">
                <a16:creationId xmlns:a16="http://schemas.microsoft.com/office/drawing/2014/main" id="{0D47106D-EEFE-45DB-AC12-22D7A8D52D88}"/>
              </a:ext>
              <a:ext uri="{C183D7F6-B498-43B3-948B-1728B52AA6E4}">
                <adec:decorative xmlns:adec="http://schemas.microsoft.com/office/drawing/2017/decorative" val="1"/>
              </a:ext>
            </a:extLst>
          </p:cNvPr>
          <p:cNvSpPr/>
          <p:nvPr userDrawn="1"/>
        </p:nvSpPr>
        <p:spPr>
          <a:xfrm>
            <a:off x="366747" y="1870076"/>
            <a:ext cx="1316100" cy="900112"/>
          </a:xfrm>
          <a:custGeom>
            <a:avLst/>
            <a:gdLst>
              <a:gd name="connsiteX0" fmla="*/ 979 w 195276"/>
              <a:gd name="connsiteY0" fmla="*/ 133489 h 133554"/>
              <a:gd name="connsiteX1" fmla="*/ 120554 w 195276"/>
              <a:gd name="connsiteY1" fmla="*/ 59108 h 133554"/>
              <a:gd name="connsiteX2" fmla="*/ 182583 w 195276"/>
              <a:gd name="connsiteY2" fmla="*/ 59108 h 133554"/>
              <a:gd name="connsiteX3" fmla="*/ 186204 w 195276"/>
              <a:gd name="connsiteY3" fmla="*/ 62729 h 133554"/>
              <a:gd name="connsiteX4" fmla="*/ 186204 w 195276"/>
              <a:gd name="connsiteY4" fmla="*/ 62737 h 133554"/>
              <a:gd name="connsiteX5" fmla="*/ 184512 w 195276"/>
              <a:gd name="connsiteY5" fmla="*/ 65783 h 133554"/>
              <a:gd name="connsiteX6" fmla="*/ 125782 w 195276"/>
              <a:gd name="connsiteY6" fmla="*/ 100994 h 133554"/>
              <a:gd name="connsiteX7" fmla="*/ 120630 w 195276"/>
              <a:gd name="connsiteY7" fmla="*/ 111298 h 133554"/>
              <a:gd name="connsiteX8" fmla="*/ 120571 w 195276"/>
              <a:gd name="connsiteY8" fmla="*/ 133489 h 133554"/>
              <a:gd name="connsiteX9" fmla="*/ 195206 w 195276"/>
              <a:gd name="connsiteY9" fmla="*/ 133489 h 133554"/>
              <a:gd name="connsiteX10" fmla="*/ 195206 w 195276"/>
              <a:gd name="connsiteY10" fmla="*/ 4524 h 133554"/>
              <a:gd name="connsiteX11" fmla="*/ 190642 w 195276"/>
              <a:gd name="connsiteY11" fmla="*/ -66 h 133554"/>
              <a:gd name="connsiteX12" fmla="*/ 190434 w 195276"/>
              <a:gd name="connsiteY12" fmla="*/ -62 h 133554"/>
              <a:gd name="connsiteX13" fmla="*/ 119217 w 195276"/>
              <a:gd name="connsiteY13" fmla="*/ -62 h 133554"/>
              <a:gd name="connsiteX14" fmla="*/ -70 w 195276"/>
              <a:gd name="connsiteY14" fmla="*/ 73998 h 133554"/>
              <a:gd name="connsiteX15" fmla="*/ -70 w 195276"/>
              <a:gd name="connsiteY15" fmla="*/ 133489 h 13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5276" h="133554">
                <a:moveTo>
                  <a:pt x="979" y="133489"/>
                </a:moveTo>
                <a:lnTo>
                  <a:pt x="120554" y="59108"/>
                </a:lnTo>
                <a:lnTo>
                  <a:pt x="182583" y="59108"/>
                </a:lnTo>
                <a:cubicBezTo>
                  <a:pt x="184583" y="59108"/>
                  <a:pt x="186204" y="60729"/>
                  <a:pt x="186204" y="62729"/>
                </a:cubicBezTo>
                <a:cubicBezTo>
                  <a:pt x="186204" y="62731"/>
                  <a:pt x="186204" y="62735"/>
                  <a:pt x="186204" y="62737"/>
                </a:cubicBezTo>
                <a:cubicBezTo>
                  <a:pt x="186305" y="64000"/>
                  <a:pt x="185638" y="65201"/>
                  <a:pt x="184512" y="65783"/>
                </a:cubicBezTo>
                <a:lnTo>
                  <a:pt x="125782" y="100994"/>
                </a:lnTo>
                <a:cubicBezTo>
                  <a:pt x="121967" y="103278"/>
                  <a:pt x="120630" y="107863"/>
                  <a:pt x="120630" y="111298"/>
                </a:cubicBezTo>
                <a:lnTo>
                  <a:pt x="120571" y="133489"/>
                </a:lnTo>
                <a:lnTo>
                  <a:pt x="195206" y="133489"/>
                </a:lnTo>
                <a:lnTo>
                  <a:pt x="195206" y="4524"/>
                </a:lnTo>
                <a:cubicBezTo>
                  <a:pt x="195213" y="1996"/>
                  <a:pt x="193170" y="-59"/>
                  <a:pt x="190642" y="-66"/>
                </a:cubicBezTo>
                <a:cubicBezTo>
                  <a:pt x="190572" y="-66"/>
                  <a:pt x="190504" y="-65"/>
                  <a:pt x="190434" y="-62"/>
                </a:cubicBezTo>
                <a:lnTo>
                  <a:pt x="119217" y="-62"/>
                </a:lnTo>
                <a:lnTo>
                  <a:pt x="-70" y="73998"/>
                </a:lnTo>
                <a:lnTo>
                  <a:pt x="-70" y="133489"/>
                </a:lnTo>
                <a:close/>
              </a:path>
            </a:pathLst>
          </a:custGeom>
          <a:solidFill>
            <a:srgbClr val="000000"/>
          </a:solidFill>
          <a:ln w="841" cap="flat">
            <a:noFill/>
            <a:prstDash val="solid"/>
            <a:miter/>
          </a:ln>
        </p:spPr>
        <p:txBody>
          <a:bodyPr rtlCol="0" anchor="ctr"/>
          <a:lstStyle/>
          <a:p>
            <a:endParaRPr lang="en-US"/>
          </a:p>
        </p:txBody>
      </p:sp>
      <p:sp>
        <p:nvSpPr>
          <p:cNvPr id="15" name="Source Placeholder 4">
            <a:extLst>
              <a:ext uri="{FF2B5EF4-FFF2-40B4-BE49-F238E27FC236}">
                <a16:creationId xmlns:a16="http://schemas.microsoft.com/office/drawing/2014/main" id="{7174F5EA-3D27-4D2B-94E4-C87BF417CF19}"/>
              </a:ext>
              <a:ext uri="{C183D7F6-B498-43B3-948B-1728B52AA6E4}">
                <adec:decorative xmlns:adec="http://schemas.microsoft.com/office/drawing/2017/decorative" val="1"/>
              </a:ext>
            </a:extLst>
          </p:cNvPr>
          <p:cNvSpPr>
            <a:spLocks noGrp="1"/>
          </p:cNvSpPr>
          <p:nvPr>
            <p:ph type="body" sz="quarter" idx="14" hasCustomPrompt="1"/>
          </p:nvPr>
        </p:nvSpPr>
        <p:spPr>
          <a:xfrm>
            <a:off x="4572000" y="4923935"/>
            <a:ext cx="4385410" cy="92333"/>
          </a:xfrm>
        </p:spPr>
        <p:txBody>
          <a:bodyPr wrap="square" lIns="0" tIns="0" rIns="0" bIns="0" anchor="b">
            <a:spAutoFit/>
          </a:bodyPr>
          <a:lstStyle>
            <a:lvl1pPr marL="0" indent="0" algn="r">
              <a:buNone/>
              <a:defRPr sz="600">
                <a:solidFill>
                  <a:schemeClr val="bg1">
                    <a:lumMod val="50000"/>
                  </a:schemeClr>
                </a:solidFill>
              </a:defRPr>
            </a:lvl1pPr>
            <a:lvl5pPr>
              <a:defRPr/>
            </a:lvl5pPr>
          </a:lstStyle>
          <a:p>
            <a:pPr lvl="0"/>
            <a:r>
              <a:rPr lang="en-US"/>
              <a:t>Image credit </a:t>
            </a:r>
          </a:p>
        </p:txBody>
      </p:sp>
      <p:sp>
        <p:nvSpPr>
          <p:cNvPr id="3" name="Subtitle 2"/>
          <p:cNvSpPr>
            <a:spLocks noGrp="1"/>
          </p:cNvSpPr>
          <p:nvPr>
            <p:ph type="subTitle" idx="1"/>
          </p:nvPr>
        </p:nvSpPr>
        <p:spPr>
          <a:xfrm>
            <a:off x="1941479" y="2961602"/>
            <a:ext cx="6834221" cy="249299"/>
          </a:xfrm>
        </p:spPr>
        <p:txBody>
          <a:bodyPr vert="horz" wrap="square" lIns="0" tIns="0" rIns="0" bIns="0" rtlCol="0">
            <a:spAutoFit/>
          </a:bodyPr>
          <a:lstStyle>
            <a:lvl1pPr marL="0" indent="0">
              <a:buNone/>
              <a:defRPr lang="en-US" sz="1800" dirty="0"/>
            </a:lvl1pPr>
          </a:lstStyle>
          <a:p>
            <a:pPr marL="228600" marR="0" lvl="0" indent="-228600" algn="l" defTabSz="685800" rtl="0" eaLnBrk="1" fontAlgn="auto" latinLnBrk="0" hangingPunct="1">
              <a:lnSpc>
                <a:spcPct val="90000"/>
              </a:lnSpc>
              <a:spcBef>
                <a:spcPts val="2000"/>
              </a:spcBef>
              <a:spcAft>
                <a:spcPts val="0"/>
              </a:spcAft>
              <a:buClr>
                <a:schemeClr val="tx2"/>
              </a:buClr>
              <a:buSzTx/>
              <a:tabLst/>
              <a:defRPr/>
            </a:pPr>
            <a:r>
              <a:rPr lang="en-US"/>
              <a:t>Click to edit Master subtitle style</a:t>
            </a:r>
          </a:p>
        </p:txBody>
      </p:sp>
      <p:sp>
        <p:nvSpPr>
          <p:cNvPr id="6" name="Presenter Name 3">
            <a:extLst>
              <a:ext uri="{FF2B5EF4-FFF2-40B4-BE49-F238E27FC236}">
                <a16:creationId xmlns:a16="http://schemas.microsoft.com/office/drawing/2014/main" id="{C04F57AA-54B2-45D6-A733-72203FE0CF7A}"/>
              </a:ext>
            </a:extLst>
          </p:cNvPr>
          <p:cNvSpPr>
            <a:spLocks noGrp="1"/>
          </p:cNvSpPr>
          <p:nvPr>
            <p:ph type="body" sz="quarter" idx="11" hasCustomPrompt="1"/>
          </p:nvPr>
        </p:nvSpPr>
        <p:spPr>
          <a:xfrm>
            <a:off x="1941479" y="3898203"/>
            <a:ext cx="3840482" cy="215444"/>
          </a:xfrm>
        </p:spPr>
        <p:txBody>
          <a:bodyPr wrap="square">
            <a:spAutoFit/>
          </a:bodyPr>
          <a:lstStyle>
            <a:lvl1pPr marL="0" indent="0">
              <a:buNone/>
              <a:defRPr sz="1400"/>
            </a:lvl1pPr>
          </a:lstStyle>
          <a:p>
            <a:pPr lvl="0"/>
            <a:r>
              <a:rPr lang="en-US"/>
              <a:t>Presenter Name</a:t>
            </a:r>
          </a:p>
        </p:txBody>
      </p:sp>
      <p:sp>
        <p:nvSpPr>
          <p:cNvPr id="8" name="Presenter Info 4">
            <a:extLst>
              <a:ext uri="{FF2B5EF4-FFF2-40B4-BE49-F238E27FC236}">
                <a16:creationId xmlns:a16="http://schemas.microsoft.com/office/drawing/2014/main" id="{C2103BC2-100F-4A8E-85B0-54037B4529E7}"/>
              </a:ext>
            </a:extLst>
          </p:cNvPr>
          <p:cNvSpPr>
            <a:spLocks noGrp="1"/>
          </p:cNvSpPr>
          <p:nvPr>
            <p:ph type="body" sz="quarter" idx="12" hasCustomPrompt="1"/>
          </p:nvPr>
        </p:nvSpPr>
        <p:spPr>
          <a:xfrm>
            <a:off x="1941479" y="4111390"/>
            <a:ext cx="3840482" cy="169277"/>
          </a:xfrm>
        </p:spPr>
        <p:txBody>
          <a:bodyPr wrap="square">
            <a:spAutoFit/>
          </a:bodyPr>
          <a:lstStyle>
            <a:lvl1pPr marL="0" indent="0">
              <a:buNone/>
              <a:defRPr sz="1100"/>
            </a:lvl1pPr>
          </a:lstStyle>
          <a:p>
            <a:pPr lvl="0"/>
            <a:r>
              <a:rPr lang="en-US"/>
              <a:t>Presenter Title | @socialmedia</a:t>
            </a:r>
          </a:p>
        </p:txBody>
      </p:sp>
      <p:sp>
        <p:nvSpPr>
          <p:cNvPr id="7" name="Footer Placeholder 6">
            <a:extLst>
              <a:ext uri="{FF2B5EF4-FFF2-40B4-BE49-F238E27FC236}">
                <a16:creationId xmlns:a16="http://schemas.microsoft.com/office/drawing/2014/main" id="{379A5025-10DD-4BE9-B14B-87885CBC5125}"/>
              </a:ext>
              <a:ext uri="{C183D7F6-B498-43B3-948B-1728B52AA6E4}">
                <adec:decorative xmlns:adec="http://schemas.microsoft.com/office/drawing/2017/decorative" val="0"/>
              </a:ext>
            </a:extLst>
          </p:cNvPr>
          <p:cNvSpPr>
            <a:spLocks noGrp="1"/>
          </p:cNvSpPr>
          <p:nvPr>
            <p:ph type="ftr" sz="quarter" idx="10"/>
          </p:nvPr>
        </p:nvSpPr>
        <p:spPr>
          <a:xfrm>
            <a:off x="184150" y="4736637"/>
            <a:ext cx="4386263" cy="152400"/>
          </a:xfrm>
        </p:spPr>
        <p:txBody>
          <a:bodyPr/>
          <a:lstStyle>
            <a:lvl1pPr algn="l">
              <a:defRPr>
                <a:solidFill>
                  <a:schemeClr val="bg1">
                    <a:lumMod val="50000"/>
                  </a:schemeClr>
                </a:solidFill>
              </a:defRPr>
            </a:lvl1pPr>
          </a:lstStyle>
          <a:p>
            <a:endParaRPr lang="en-US"/>
          </a:p>
        </p:txBody>
      </p:sp>
      <p:sp>
        <p:nvSpPr>
          <p:cNvPr id="5" name="Copyright Line 5">
            <a:extLst>
              <a:ext uri="{FF2B5EF4-FFF2-40B4-BE49-F238E27FC236}">
                <a16:creationId xmlns:a16="http://schemas.microsoft.com/office/drawing/2014/main" id="{2B8C09F4-8C50-43A4-8553-F7D974ACBC0C}"/>
              </a:ext>
              <a:ext uri="{C183D7F6-B498-43B3-948B-1728B52AA6E4}">
                <adec:decorative xmlns:adec="http://schemas.microsoft.com/office/drawing/2017/decorative" val="0"/>
              </a:ext>
            </a:extLst>
          </p:cNvPr>
          <p:cNvSpPr txBox="1"/>
          <p:nvPr userDrawn="1"/>
        </p:nvSpPr>
        <p:spPr>
          <a:xfrm>
            <a:off x="184150" y="4863868"/>
            <a:ext cx="4386263" cy="152400"/>
          </a:xfrm>
          <a:prstGeom prst="rect">
            <a:avLst/>
          </a:prstGeom>
          <a:noFill/>
        </p:spPr>
        <p:txBody>
          <a:bodyPr wrap="square" lIns="0" tIns="0" rIns="0" bIns="0" rtlCol="0" anchor="b">
            <a:noAutofit/>
          </a:bodyPr>
          <a:lstStyle/>
          <a:p>
            <a:pPr>
              <a:lnSpc>
                <a:spcPct val="90000"/>
              </a:lnSpc>
              <a:spcBef>
                <a:spcPts val="300"/>
              </a:spcBef>
            </a:pPr>
            <a:r>
              <a:rPr lang="en-US" sz="600">
                <a:solidFill>
                  <a:schemeClr val="bg1">
                    <a:lumMod val="50000"/>
                  </a:schemeClr>
                </a:solidFill>
              </a:rPr>
              <a:t>© </a:t>
            </a:r>
            <a:fld id="{EAD5FACD-C283-4FF3-BBD1-122C8E24DE05}" type="datetimeyyyy">
              <a:rPr lang="en-US" sz="600" smtClean="0">
                <a:solidFill>
                  <a:schemeClr val="bg1">
                    <a:lumMod val="50000"/>
                  </a:schemeClr>
                </a:solidFill>
              </a:rPr>
              <a:t>2022</a:t>
            </a:fld>
            <a:r>
              <a:rPr lang="en-US" sz="600">
                <a:solidFill>
                  <a:schemeClr val="bg1">
                    <a:lumMod val="50000"/>
                  </a:schemeClr>
                </a:solidFill>
              </a:rPr>
              <a:t> Autodesk. All rights reserved.</a:t>
            </a:r>
          </a:p>
        </p:txBody>
      </p:sp>
      <p:sp>
        <p:nvSpPr>
          <p:cNvPr id="16" name="Title 1">
            <a:extLst>
              <a:ext uri="{FF2B5EF4-FFF2-40B4-BE49-F238E27FC236}">
                <a16:creationId xmlns:a16="http://schemas.microsoft.com/office/drawing/2014/main" id="{1874137C-A765-47B1-B0B1-10D06AF6D0AB}"/>
              </a:ext>
            </a:extLst>
          </p:cNvPr>
          <p:cNvSpPr>
            <a:spLocks noGrp="1"/>
          </p:cNvSpPr>
          <p:nvPr>
            <p:ph type="title" hasCustomPrompt="1"/>
          </p:nvPr>
        </p:nvSpPr>
        <p:spPr>
          <a:xfrm>
            <a:off x="1941479" y="1756442"/>
            <a:ext cx="6834220" cy="1108800"/>
          </a:xfrm>
        </p:spPr>
        <p:txBody>
          <a:bodyPr anchor="b"/>
          <a:lstStyle>
            <a:lvl1pPr>
              <a:lnSpc>
                <a:spcPct val="90000"/>
              </a:lnSpc>
              <a:defRPr sz="4000" b="1" i="0">
                <a:latin typeface="+mj-lt"/>
              </a:defRPr>
            </a:lvl1pPr>
          </a:lstStyle>
          <a:p>
            <a:r>
              <a:rPr lang="en-US"/>
              <a:t>Presentation title can extend to two lines</a:t>
            </a:r>
          </a:p>
        </p:txBody>
      </p:sp>
    </p:spTree>
    <p:extLst>
      <p:ext uri="{BB962C8B-B14F-4D97-AF65-F5344CB8AC3E}">
        <p14:creationId xmlns:p14="http://schemas.microsoft.com/office/powerpoint/2010/main" val="1506084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B">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BBD940-C0AC-42F5-919E-FDED7E6BBB10}"/>
              </a:ext>
              <a:ext uri="{C183D7F6-B498-43B3-948B-1728B52AA6E4}">
                <adec:decorative xmlns:adec="http://schemas.microsoft.com/office/drawing/2017/decorative" val="1"/>
              </a:ext>
            </a:extLst>
          </p:cNvPr>
          <p:cNvSpPr/>
          <p:nvPr userDrawn="1"/>
        </p:nvSpPr>
        <p:spPr>
          <a:xfrm>
            <a:off x="0" y="0"/>
            <a:ext cx="9144000" cy="51435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 name="Picture Placeholder 8">
            <a:extLst>
              <a:ext uri="{FF2B5EF4-FFF2-40B4-BE49-F238E27FC236}">
                <a16:creationId xmlns:a16="http://schemas.microsoft.com/office/drawing/2014/main" id="{06C59638-1931-40DB-B64F-E0F2DCD9BA23}"/>
              </a:ext>
              <a:ext uri="{C183D7F6-B498-43B3-948B-1728B52AA6E4}">
                <adec:decorative xmlns:adec="http://schemas.microsoft.com/office/drawing/2017/decorative" val="1"/>
              </a:ext>
            </a:extLst>
          </p:cNvPr>
          <p:cNvSpPr>
            <a:spLocks noGrp="1"/>
          </p:cNvSpPr>
          <p:nvPr>
            <p:ph type="pic" sz="quarter" idx="13"/>
          </p:nvPr>
        </p:nvSpPr>
        <p:spPr>
          <a:xfrm>
            <a:off x="0" y="0"/>
            <a:ext cx="9144000" cy="5143500"/>
          </a:xfrm>
          <a:solidFill>
            <a:schemeClr val="bg1">
              <a:lumMod val="85000"/>
            </a:schemeClr>
          </a:solidFill>
        </p:spPr>
        <p:txBody>
          <a:bodyPr/>
          <a:lstStyle>
            <a:lvl1pPr marL="0" indent="0">
              <a:buNone/>
              <a:defRPr/>
            </a:lvl1pPr>
          </a:lstStyle>
          <a:p>
            <a:r>
              <a:rPr lang="en-US"/>
              <a:t>Click icon to add picture</a:t>
            </a:r>
          </a:p>
        </p:txBody>
      </p:sp>
      <p:sp>
        <p:nvSpPr>
          <p:cNvPr id="12" name="Graphic 31">
            <a:extLst>
              <a:ext uri="{FF2B5EF4-FFF2-40B4-BE49-F238E27FC236}">
                <a16:creationId xmlns:a16="http://schemas.microsoft.com/office/drawing/2014/main" id="{CCAE7F29-2806-4B09-B264-109F01E4225C}"/>
              </a:ext>
              <a:ext uri="{C183D7F6-B498-43B3-948B-1728B52AA6E4}">
                <adec:decorative xmlns:adec="http://schemas.microsoft.com/office/drawing/2017/decorative" val="1"/>
              </a:ext>
            </a:extLst>
          </p:cNvPr>
          <p:cNvSpPr/>
          <p:nvPr userDrawn="1"/>
        </p:nvSpPr>
        <p:spPr>
          <a:xfrm>
            <a:off x="7822503" y="365125"/>
            <a:ext cx="951697" cy="650888"/>
          </a:xfrm>
          <a:custGeom>
            <a:avLst/>
            <a:gdLst>
              <a:gd name="connsiteX0" fmla="*/ 979 w 195276"/>
              <a:gd name="connsiteY0" fmla="*/ 133489 h 133554"/>
              <a:gd name="connsiteX1" fmla="*/ 120554 w 195276"/>
              <a:gd name="connsiteY1" fmla="*/ 59108 h 133554"/>
              <a:gd name="connsiteX2" fmla="*/ 182583 w 195276"/>
              <a:gd name="connsiteY2" fmla="*/ 59108 h 133554"/>
              <a:gd name="connsiteX3" fmla="*/ 186204 w 195276"/>
              <a:gd name="connsiteY3" fmla="*/ 62729 h 133554"/>
              <a:gd name="connsiteX4" fmla="*/ 186204 w 195276"/>
              <a:gd name="connsiteY4" fmla="*/ 62737 h 133554"/>
              <a:gd name="connsiteX5" fmla="*/ 184512 w 195276"/>
              <a:gd name="connsiteY5" fmla="*/ 65783 h 133554"/>
              <a:gd name="connsiteX6" fmla="*/ 125782 w 195276"/>
              <a:gd name="connsiteY6" fmla="*/ 100994 h 133554"/>
              <a:gd name="connsiteX7" fmla="*/ 120630 w 195276"/>
              <a:gd name="connsiteY7" fmla="*/ 111298 h 133554"/>
              <a:gd name="connsiteX8" fmla="*/ 120571 w 195276"/>
              <a:gd name="connsiteY8" fmla="*/ 133489 h 133554"/>
              <a:gd name="connsiteX9" fmla="*/ 195206 w 195276"/>
              <a:gd name="connsiteY9" fmla="*/ 133489 h 133554"/>
              <a:gd name="connsiteX10" fmla="*/ 195206 w 195276"/>
              <a:gd name="connsiteY10" fmla="*/ 4524 h 133554"/>
              <a:gd name="connsiteX11" fmla="*/ 190642 w 195276"/>
              <a:gd name="connsiteY11" fmla="*/ -66 h 133554"/>
              <a:gd name="connsiteX12" fmla="*/ 190434 w 195276"/>
              <a:gd name="connsiteY12" fmla="*/ -62 h 133554"/>
              <a:gd name="connsiteX13" fmla="*/ 119217 w 195276"/>
              <a:gd name="connsiteY13" fmla="*/ -62 h 133554"/>
              <a:gd name="connsiteX14" fmla="*/ -70 w 195276"/>
              <a:gd name="connsiteY14" fmla="*/ 73998 h 133554"/>
              <a:gd name="connsiteX15" fmla="*/ -70 w 195276"/>
              <a:gd name="connsiteY15" fmla="*/ 133489 h 13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5276" h="133554">
                <a:moveTo>
                  <a:pt x="979" y="133489"/>
                </a:moveTo>
                <a:lnTo>
                  <a:pt x="120554" y="59108"/>
                </a:lnTo>
                <a:lnTo>
                  <a:pt x="182583" y="59108"/>
                </a:lnTo>
                <a:cubicBezTo>
                  <a:pt x="184583" y="59108"/>
                  <a:pt x="186204" y="60729"/>
                  <a:pt x="186204" y="62729"/>
                </a:cubicBezTo>
                <a:cubicBezTo>
                  <a:pt x="186204" y="62731"/>
                  <a:pt x="186204" y="62735"/>
                  <a:pt x="186204" y="62737"/>
                </a:cubicBezTo>
                <a:cubicBezTo>
                  <a:pt x="186305" y="64000"/>
                  <a:pt x="185638" y="65201"/>
                  <a:pt x="184512" y="65783"/>
                </a:cubicBezTo>
                <a:lnTo>
                  <a:pt x="125782" y="100994"/>
                </a:lnTo>
                <a:cubicBezTo>
                  <a:pt x="121967" y="103278"/>
                  <a:pt x="120630" y="107863"/>
                  <a:pt x="120630" y="111298"/>
                </a:cubicBezTo>
                <a:lnTo>
                  <a:pt x="120571" y="133489"/>
                </a:lnTo>
                <a:lnTo>
                  <a:pt x="195206" y="133489"/>
                </a:lnTo>
                <a:lnTo>
                  <a:pt x="195206" y="4524"/>
                </a:lnTo>
                <a:cubicBezTo>
                  <a:pt x="195213" y="1996"/>
                  <a:pt x="193170" y="-59"/>
                  <a:pt x="190642" y="-66"/>
                </a:cubicBezTo>
                <a:cubicBezTo>
                  <a:pt x="190572" y="-66"/>
                  <a:pt x="190504" y="-65"/>
                  <a:pt x="190434" y="-62"/>
                </a:cubicBezTo>
                <a:lnTo>
                  <a:pt x="119217" y="-62"/>
                </a:lnTo>
                <a:lnTo>
                  <a:pt x="-70" y="73998"/>
                </a:lnTo>
                <a:lnTo>
                  <a:pt x="-70" y="133489"/>
                </a:lnTo>
                <a:close/>
              </a:path>
            </a:pathLst>
          </a:custGeom>
          <a:solidFill>
            <a:srgbClr val="000000"/>
          </a:solidFill>
          <a:ln w="841" cap="flat">
            <a:noFill/>
            <a:prstDash val="solid"/>
            <a:miter/>
          </a:ln>
        </p:spPr>
        <p:txBody>
          <a:bodyPr rtlCol="0" anchor="ctr"/>
          <a:lstStyle/>
          <a:p>
            <a:endParaRPr lang="en-US"/>
          </a:p>
        </p:txBody>
      </p:sp>
      <p:sp>
        <p:nvSpPr>
          <p:cNvPr id="8" name="Source Placeholder 4">
            <a:extLst>
              <a:ext uri="{FF2B5EF4-FFF2-40B4-BE49-F238E27FC236}">
                <a16:creationId xmlns:a16="http://schemas.microsoft.com/office/drawing/2014/main" id="{34633426-AD31-4A24-843F-ABC63DD91391}"/>
              </a:ext>
              <a:ext uri="{C183D7F6-B498-43B3-948B-1728B52AA6E4}">
                <adec:decorative xmlns:adec="http://schemas.microsoft.com/office/drawing/2017/decorative" val="1"/>
              </a:ext>
            </a:extLst>
          </p:cNvPr>
          <p:cNvSpPr>
            <a:spLocks noGrp="1"/>
          </p:cNvSpPr>
          <p:nvPr>
            <p:ph type="body" sz="quarter" idx="14" hasCustomPrompt="1"/>
          </p:nvPr>
        </p:nvSpPr>
        <p:spPr>
          <a:xfrm>
            <a:off x="186590" y="4917817"/>
            <a:ext cx="4385410" cy="92333"/>
          </a:xfrm>
        </p:spPr>
        <p:txBody>
          <a:bodyPr wrap="square" lIns="0" tIns="0" rIns="0" bIns="0" anchor="b">
            <a:spAutoFit/>
          </a:bodyPr>
          <a:lstStyle>
            <a:lvl1pPr marL="0" indent="0" algn="l">
              <a:buNone/>
              <a:defRPr sz="600">
                <a:solidFill>
                  <a:schemeClr val="bg1">
                    <a:lumMod val="50000"/>
                  </a:schemeClr>
                </a:solidFill>
              </a:defRPr>
            </a:lvl1pPr>
            <a:lvl5pPr>
              <a:defRPr/>
            </a:lvl5pPr>
          </a:lstStyle>
          <a:p>
            <a:pPr lvl="0"/>
            <a:r>
              <a:rPr lang="en-US"/>
              <a:t>Image credit </a:t>
            </a:r>
          </a:p>
        </p:txBody>
      </p:sp>
      <p:sp>
        <p:nvSpPr>
          <p:cNvPr id="10" name="Text Placeholder 2">
            <a:extLst>
              <a:ext uri="{FF2B5EF4-FFF2-40B4-BE49-F238E27FC236}">
                <a16:creationId xmlns:a16="http://schemas.microsoft.com/office/drawing/2014/main" id="{F76B059C-68C7-4BA1-865C-0BBBAB62CC5B}"/>
              </a:ext>
            </a:extLst>
          </p:cNvPr>
          <p:cNvSpPr>
            <a:spLocks noGrp="1"/>
          </p:cNvSpPr>
          <p:nvPr>
            <p:ph type="body" idx="1"/>
          </p:nvPr>
        </p:nvSpPr>
        <p:spPr>
          <a:xfrm>
            <a:off x="737395" y="2972006"/>
            <a:ext cx="5689600" cy="249299"/>
          </a:xfrm>
        </p:spPr>
        <p:txBody>
          <a:bodyPr>
            <a:spAutoFit/>
          </a:bodyPr>
          <a:lstStyle>
            <a:lvl1pPr marL="0" indent="0">
              <a:lnSpc>
                <a:spcPct val="90000"/>
              </a:lnSpc>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Footer Placeholder 3">
            <a:extLst>
              <a:ext uri="{FF2B5EF4-FFF2-40B4-BE49-F238E27FC236}">
                <a16:creationId xmlns:a16="http://schemas.microsoft.com/office/drawing/2014/main" id="{411FEDFA-5B6E-4759-85ED-8D39F5D2A26E}"/>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chemeClr val="bg1">
                    <a:lumMod val="50000"/>
                  </a:schemeClr>
                </a:solidFill>
              </a:defRPr>
            </a:lvl1pPr>
          </a:lstStyle>
          <a:p>
            <a:endParaRPr lang="en-US"/>
          </a:p>
        </p:txBody>
      </p:sp>
      <p:sp>
        <p:nvSpPr>
          <p:cNvPr id="14" name="Title 1">
            <a:extLst>
              <a:ext uri="{FF2B5EF4-FFF2-40B4-BE49-F238E27FC236}">
                <a16:creationId xmlns:a16="http://schemas.microsoft.com/office/drawing/2014/main" id="{2E048146-7050-4EA9-8965-542AC2BF9777}"/>
              </a:ext>
            </a:extLst>
          </p:cNvPr>
          <p:cNvSpPr>
            <a:spLocks noGrp="1"/>
          </p:cNvSpPr>
          <p:nvPr>
            <p:ph type="title" hasCustomPrompt="1"/>
          </p:nvPr>
        </p:nvSpPr>
        <p:spPr>
          <a:xfrm>
            <a:off x="737395" y="1764875"/>
            <a:ext cx="6834220" cy="1108800"/>
          </a:xfrm>
        </p:spPr>
        <p:txBody>
          <a:bodyPr anchor="b"/>
          <a:lstStyle>
            <a:lvl1pPr>
              <a:lnSpc>
                <a:spcPct val="90000"/>
              </a:lnSpc>
              <a:defRPr sz="4000" b="1" i="0">
                <a:latin typeface="+mj-lt"/>
              </a:defRPr>
            </a:lvl1pPr>
          </a:lstStyle>
          <a:p>
            <a:r>
              <a:rPr lang="en-US"/>
              <a:t>Divider title can</a:t>
            </a:r>
            <a:br>
              <a:rPr lang="en-US"/>
            </a:br>
            <a:r>
              <a:rPr lang="en-US"/>
              <a:t>extend to two lines</a:t>
            </a:r>
          </a:p>
        </p:txBody>
      </p:sp>
    </p:spTree>
    <p:extLst>
      <p:ext uri="{BB962C8B-B14F-4D97-AF65-F5344CB8AC3E}">
        <p14:creationId xmlns:p14="http://schemas.microsoft.com/office/powerpoint/2010/main" val="1330751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F35BFC-45DA-41CB-B411-40026E11E6F4}"/>
              </a:ext>
            </a:extLst>
          </p:cNvPr>
          <p:cNvSpPr>
            <a:spLocks noGrp="1"/>
          </p:cNvSpPr>
          <p:nvPr>
            <p:ph idx="1"/>
          </p:nvPr>
        </p:nvSpPr>
        <p:spPr>
          <a:xfrm>
            <a:off x="368490" y="1188720"/>
            <a:ext cx="8407020" cy="3589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sp>
        <p:nvSpPr>
          <p:cNvPr id="3" name="Title 2">
            <a:extLst>
              <a:ext uri="{FF2B5EF4-FFF2-40B4-BE49-F238E27FC236}">
                <a16:creationId xmlns:a16="http://schemas.microsoft.com/office/drawing/2014/main" id="{F3D827C1-A154-4A9B-B685-48DFB0F8FC2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4857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userDrawn="1">
          <p15:clr>
            <a:srgbClr val="FDE53C"/>
          </p15:clr>
        </p15:guide>
        <p15:guide id="4" pos="2796" userDrawn="1">
          <p15:clr>
            <a:srgbClr val="FDE53C"/>
          </p15:clr>
        </p15:guide>
        <p15:guide id="5" pos="2963" userDrawn="1">
          <p15:clr>
            <a:srgbClr val="FDE53C"/>
          </p15:clr>
        </p15:guide>
        <p15:guide id="6" pos="4245" userDrawn="1">
          <p15:clr>
            <a:srgbClr val="FDE53C"/>
          </p15:clr>
        </p15:guide>
        <p15:guide id="12" pos="1967" userDrawn="1">
          <p15:clr>
            <a:srgbClr val="5ACBF0"/>
          </p15:clr>
        </p15:guide>
        <p15:guide id="16" pos="3792" userDrawn="1">
          <p15:clr>
            <a:srgbClr val="5ACBF0"/>
          </p15:clr>
        </p15:guide>
        <p15:guide id="19" pos="1880" userDrawn="1">
          <p15:clr>
            <a:srgbClr val="5ACBF0"/>
          </p15:clr>
        </p15:guide>
        <p15:guide id="20" pos="2054" userDrawn="1">
          <p15:clr>
            <a:srgbClr val="5ACBF0"/>
          </p15:clr>
        </p15:guide>
        <p15:guide id="21" pos="3879" userDrawn="1">
          <p15:clr>
            <a:srgbClr val="5ACBF0"/>
          </p15:clr>
        </p15:guide>
        <p15:guide id="22" pos="3705" userDrawn="1">
          <p15:clr>
            <a:srgbClr val="5ACBF0"/>
          </p15:clr>
        </p15:guide>
        <p15:guide id="23" pos="1599" userDrawn="1">
          <p15:clr>
            <a:srgbClr val="FDE53C"/>
          </p15:clr>
        </p15:guide>
        <p15:guide id="24" pos="1425" userDrawn="1">
          <p15:clr>
            <a:srgbClr val="FDE53C"/>
          </p15:clr>
        </p15:guide>
        <p15:guide id="25" pos="4334" userDrawn="1">
          <p15:clr>
            <a:srgbClr val="FDE53C"/>
          </p15:clr>
        </p15:guide>
        <p15:guide id="26" pos="4160" userDrawn="1">
          <p15:clr>
            <a:srgbClr val="FDE53C"/>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50E09302-A0C4-445D-BF16-53CD11E35311}"/>
              </a:ext>
            </a:extLst>
          </p:cNvPr>
          <p:cNvSpPr>
            <a:spLocks noGrp="1"/>
          </p:cNvSpPr>
          <p:nvPr>
            <p:ph type="body" sz="quarter" idx="13" hasCustomPrompt="1"/>
          </p:nvPr>
        </p:nvSpPr>
        <p:spPr>
          <a:xfrm>
            <a:off x="368490" y="779463"/>
            <a:ext cx="8407020" cy="246221"/>
          </a:xfrm>
        </p:spPr>
        <p:txBody>
          <a:bodyPr wrap="square" tIns="0">
            <a:spAutoFit/>
          </a:bodyPr>
          <a:lstStyle>
            <a:lvl1pPr marL="0" indent="0">
              <a:buNone/>
              <a:defRPr sz="1600" b="1"/>
            </a:lvl1pPr>
          </a:lstStyle>
          <a:p>
            <a:pPr lvl="0"/>
            <a:r>
              <a:rPr lang="en-US"/>
              <a:t>Subtitle if needed</a:t>
            </a:r>
          </a:p>
        </p:txBody>
      </p:sp>
      <p:sp>
        <p:nvSpPr>
          <p:cNvPr id="5" name="Content Placeholder 2">
            <a:extLst>
              <a:ext uri="{FF2B5EF4-FFF2-40B4-BE49-F238E27FC236}">
                <a16:creationId xmlns:a16="http://schemas.microsoft.com/office/drawing/2014/main" id="{36D2746D-0340-4A15-96B1-30ACF62C6B8F}"/>
              </a:ext>
            </a:extLst>
          </p:cNvPr>
          <p:cNvSpPr>
            <a:spLocks noGrp="1"/>
          </p:cNvSpPr>
          <p:nvPr>
            <p:ph idx="1"/>
          </p:nvPr>
        </p:nvSpPr>
        <p:spPr>
          <a:xfrm>
            <a:off x="368490" y="1188720"/>
            <a:ext cx="8407020" cy="3589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sp>
        <p:nvSpPr>
          <p:cNvPr id="3" name="Title 2">
            <a:extLst>
              <a:ext uri="{FF2B5EF4-FFF2-40B4-BE49-F238E27FC236}">
                <a16:creationId xmlns:a16="http://schemas.microsoft.com/office/drawing/2014/main" id="{B53F5FD0-33B7-4B22-B2E7-D7C5A3AD69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6005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userDrawn="1">
          <p15:clr>
            <a:srgbClr val="FDE53C"/>
          </p15:clr>
        </p15:guide>
        <p15:guide id="4" pos="2796" userDrawn="1">
          <p15:clr>
            <a:srgbClr val="FDE53C"/>
          </p15:clr>
        </p15:guide>
        <p15:guide id="5" pos="2963" userDrawn="1">
          <p15:clr>
            <a:srgbClr val="FDE53C"/>
          </p15:clr>
        </p15:guide>
        <p15:guide id="6" pos="4245" userDrawn="1">
          <p15:clr>
            <a:srgbClr val="FDE53C"/>
          </p15:clr>
        </p15:guide>
        <p15:guide id="12" pos="1967" userDrawn="1">
          <p15:clr>
            <a:srgbClr val="5ACBF0"/>
          </p15:clr>
        </p15:guide>
        <p15:guide id="16" pos="3792" userDrawn="1">
          <p15:clr>
            <a:srgbClr val="5ACBF0"/>
          </p15:clr>
        </p15:guide>
        <p15:guide id="19" pos="1880" userDrawn="1">
          <p15:clr>
            <a:srgbClr val="5ACBF0"/>
          </p15:clr>
        </p15:guide>
        <p15:guide id="20" pos="2054" userDrawn="1">
          <p15:clr>
            <a:srgbClr val="5ACBF0"/>
          </p15:clr>
        </p15:guide>
        <p15:guide id="21" pos="3879" userDrawn="1">
          <p15:clr>
            <a:srgbClr val="5ACBF0"/>
          </p15:clr>
        </p15:guide>
        <p15:guide id="22" pos="3705" userDrawn="1">
          <p15:clr>
            <a:srgbClr val="5ACBF0"/>
          </p15:clr>
        </p15:guide>
        <p15:guide id="23" pos="1599" userDrawn="1">
          <p15:clr>
            <a:srgbClr val="FDE53C"/>
          </p15:clr>
        </p15:guide>
        <p15:guide id="24" pos="1425" userDrawn="1">
          <p15:clr>
            <a:srgbClr val="FDE53C"/>
          </p15:clr>
        </p15:guide>
        <p15:guide id="25" pos="4334" userDrawn="1">
          <p15:clr>
            <a:srgbClr val="FDE53C"/>
          </p15:clr>
        </p15:guide>
        <p15:guide id="26" pos="4160" userDrawn="1">
          <p15:clr>
            <a:srgbClr val="FDE53C"/>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2 Column">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F35BFC-45DA-41CB-B411-40026E11E6F4}"/>
              </a:ext>
            </a:extLst>
          </p:cNvPr>
          <p:cNvSpPr>
            <a:spLocks noGrp="1"/>
          </p:cNvSpPr>
          <p:nvPr>
            <p:ph idx="1"/>
          </p:nvPr>
        </p:nvSpPr>
        <p:spPr>
          <a:xfrm>
            <a:off x="368490" y="1188720"/>
            <a:ext cx="4070160" cy="3589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B02560BD-FF7E-43D5-95BA-1D2D492F2E93}"/>
              </a:ext>
            </a:extLst>
          </p:cNvPr>
          <p:cNvSpPr>
            <a:spLocks noGrp="1"/>
          </p:cNvSpPr>
          <p:nvPr>
            <p:ph idx="11"/>
          </p:nvPr>
        </p:nvSpPr>
        <p:spPr>
          <a:xfrm>
            <a:off x="4705540" y="1188720"/>
            <a:ext cx="4070160" cy="3589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sp>
        <p:nvSpPr>
          <p:cNvPr id="3" name="Title 2">
            <a:extLst>
              <a:ext uri="{FF2B5EF4-FFF2-40B4-BE49-F238E27FC236}">
                <a16:creationId xmlns:a16="http://schemas.microsoft.com/office/drawing/2014/main" id="{AB6B8D3B-32FF-45CF-8B27-0FFD6F05C29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371263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userDrawn="1">
          <p15:clr>
            <a:srgbClr val="FDE53C"/>
          </p15:clr>
        </p15:guide>
        <p15:guide id="4" pos="2796" userDrawn="1">
          <p15:clr>
            <a:srgbClr val="FDE53C"/>
          </p15:clr>
        </p15:guide>
        <p15:guide id="5" pos="2963" userDrawn="1">
          <p15:clr>
            <a:srgbClr val="FDE53C"/>
          </p15:clr>
        </p15:guide>
        <p15:guide id="6" pos="4245" userDrawn="1">
          <p15:clr>
            <a:srgbClr val="FDE53C"/>
          </p15:clr>
        </p15:guide>
        <p15:guide id="12" pos="1967" userDrawn="1">
          <p15:clr>
            <a:srgbClr val="5ACBF0"/>
          </p15:clr>
        </p15:guide>
        <p15:guide id="16" pos="3792" userDrawn="1">
          <p15:clr>
            <a:srgbClr val="5ACBF0"/>
          </p15:clr>
        </p15:guide>
        <p15:guide id="19" pos="1880" userDrawn="1">
          <p15:clr>
            <a:srgbClr val="5ACBF0"/>
          </p15:clr>
        </p15:guide>
        <p15:guide id="20" pos="2054" userDrawn="1">
          <p15:clr>
            <a:srgbClr val="5ACBF0"/>
          </p15:clr>
        </p15:guide>
        <p15:guide id="21" pos="3879" userDrawn="1">
          <p15:clr>
            <a:srgbClr val="5ACBF0"/>
          </p15:clr>
        </p15:guide>
        <p15:guide id="22" pos="3705" userDrawn="1">
          <p15:clr>
            <a:srgbClr val="5ACBF0"/>
          </p15:clr>
        </p15:guide>
        <p15:guide id="23" pos="1599" userDrawn="1">
          <p15:clr>
            <a:srgbClr val="FDE53C"/>
          </p15:clr>
        </p15:guide>
        <p15:guide id="24" pos="1425" userDrawn="1">
          <p15:clr>
            <a:srgbClr val="FDE53C"/>
          </p15:clr>
        </p15:guide>
        <p15:guide id="25" pos="4334" userDrawn="1">
          <p15:clr>
            <a:srgbClr val="FDE53C"/>
          </p15:clr>
        </p15:guide>
        <p15:guide id="26" pos="4160" userDrawn="1">
          <p15:clr>
            <a:srgbClr val="FDE53C"/>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490" y="365760"/>
            <a:ext cx="8407020" cy="398571"/>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368490" y="1188720"/>
            <a:ext cx="8407020" cy="358902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3"/>
          </p:nvPr>
        </p:nvSpPr>
        <p:spPr>
          <a:xfrm>
            <a:off x="4572000" y="4857750"/>
            <a:ext cx="4386263" cy="152400"/>
          </a:xfrm>
          <a:prstGeom prst="rect">
            <a:avLst/>
          </a:prstGeom>
        </p:spPr>
        <p:txBody>
          <a:bodyPr vert="horz" lIns="0" tIns="0" rIns="0" bIns="0" rtlCol="0" anchor="b"/>
          <a:lstStyle>
            <a:lvl1pPr algn="r">
              <a:defRPr sz="600">
                <a:solidFill>
                  <a:schemeClr val="bg1">
                    <a:lumMod val="65000"/>
                  </a:schemeClr>
                </a:solidFill>
              </a:defRPr>
            </a:lvl1pPr>
          </a:lstStyle>
          <a:p>
            <a:endParaRPr lang="en-US"/>
          </a:p>
        </p:txBody>
      </p:sp>
    </p:spTree>
    <p:extLst>
      <p:ext uri="{BB962C8B-B14F-4D97-AF65-F5344CB8AC3E}">
        <p14:creationId xmlns:p14="http://schemas.microsoft.com/office/powerpoint/2010/main" val="1519946592"/>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90" r:id="rId3"/>
    <p:sldLayoutId id="2147483691" r:id="rId4"/>
    <p:sldLayoutId id="2147483675" r:id="rId5"/>
    <p:sldLayoutId id="2147483676" r:id="rId6"/>
    <p:sldLayoutId id="2147483680" r:id="rId7"/>
    <p:sldLayoutId id="2147483681" r:id="rId8"/>
    <p:sldLayoutId id="2147483685" r:id="rId9"/>
    <p:sldLayoutId id="2147483686" r:id="rId10"/>
    <p:sldLayoutId id="2147483682" r:id="rId11"/>
    <p:sldLayoutId id="2147483692" r:id="rId12"/>
    <p:sldLayoutId id="2147483683" r:id="rId13"/>
    <p:sldLayoutId id="2147483684" r:id="rId14"/>
    <p:sldLayoutId id="2147483694" r:id="rId15"/>
    <p:sldLayoutId id="2147483667" r:id="rId16"/>
    <p:sldLayoutId id="2147483673" r:id="rId17"/>
    <p:sldLayoutId id="2147483659" r:id="rId18"/>
    <p:sldLayoutId id="2147483693" r:id="rId19"/>
    <p:sldLayoutId id="2147483688" r:id="rId20"/>
    <p:sldLayoutId id="2147483689" r:id="rId21"/>
    <p:sldLayoutId id="2147483674" r:id="rId22"/>
    <p:sldLayoutId id="2147483687" r:id="rId23"/>
    <p:sldLayoutId id="2147483669" r:id="rId2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685800" rtl="0" eaLnBrk="1" latinLnBrk="0" hangingPunct="1">
        <a:lnSpc>
          <a:spcPct val="90000"/>
        </a:lnSpc>
        <a:spcBef>
          <a:spcPct val="0"/>
        </a:spcBef>
        <a:buNone/>
        <a:defRPr sz="2800" b="1" i="0" kern="1200">
          <a:solidFill>
            <a:schemeClr val="tx1"/>
          </a:solidFill>
          <a:latin typeface="+mj-lt"/>
          <a:ea typeface="+mj-ea"/>
          <a:cs typeface="+mj-cs"/>
        </a:defRPr>
      </a:lvl1pPr>
    </p:titleStyle>
    <p:bodyStyle>
      <a:lvl1pPr marL="228600" indent="-228600" algn="l" defTabSz="685800" rtl="0" eaLnBrk="1" latinLnBrk="0" hangingPunct="1">
        <a:lnSpc>
          <a:spcPct val="100000"/>
        </a:lnSpc>
        <a:spcBef>
          <a:spcPts val="2000"/>
        </a:spcBef>
        <a:buClr>
          <a:schemeClr val="tx2"/>
        </a:buClr>
        <a:buFont typeface="Wingdings 2" panose="05020102010507070707" pitchFamily="18" charset="2"/>
        <a:buChar char=""/>
        <a:defRPr sz="1600" kern="1200">
          <a:solidFill>
            <a:schemeClr val="tx1"/>
          </a:solidFill>
          <a:latin typeface="+mn-lt"/>
          <a:ea typeface="+mn-ea"/>
          <a:cs typeface="+mn-cs"/>
        </a:defRPr>
      </a:lvl1pPr>
      <a:lvl2pPr marL="460375" indent="-231775" algn="l" defTabSz="685800" rtl="0" eaLnBrk="1" latinLnBrk="0" hangingPunct="1">
        <a:lnSpc>
          <a:spcPct val="100000"/>
        </a:lnSpc>
        <a:spcBef>
          <a:spcPts val="800"/>
        </a:spcBef>
        <a:buClr>
          <a:schemeClr val="tx2"/>
        </a:buClr>
        <a:buFont typeface="Courier New" panose="02070309020205020404" pitchFamily="49" charset="0"/>
        <a:buChar char="o"/>
        <a:defRPr sz="1400" kern="1200">
          <a:solidFill>
            <a:schemeClr val="tx1"/>
          </a:solidFill>
          <a:latin typeface="+mn-lt"/>
          <a:ea typeface="+mn-ea"/>
          <a:cs typeface="+mn-cs"/>
        </a:defRPr>
      </a:lvl2pPr>
      <a:lvl3pPr marL="628650" indent="-17145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1"/>
          </a:solidFill>
          <a:latin typeface="+mn-lt"/>
          <a:ea typeface="+mn-ea"/>
          <a:cs typeface="+mn-cs"/>
        </a:defRPr>
      </a:lvl3pPr>
      <a:lvl4pPr marL="857250" indent="-171450" algn="l" defTabSz="685800" rtl="0" eaLnBrk="1" latinLnBrk="0" hangingPunct="1">
        <a:lnSpc>
          <a:spcPct val="100000"/>
        </a:lnSpc>
        <a:spcBef>
          <a:spcPts val="500"/>
        </a:spcBef>
        <a:buClr>
          <a:schemeClr val="tx2"/>
        </a:buClr>
        <a:buFont typeface="Arial" panose="020B0604020202020204" pitchFamily="34" charset="0"/>
        <a:buChar char="•"/>
        <a:defRPr sz="1100" kern="1200">
          <a:solidFill>
            <a:schemeClr val="tx1"/>
          </a:solidFill>
          <a:latin typeface="+mn-lt"/>
          <a:ea typeface="+mn-ea"/>
          <a:cs typeface="+mn-cs"/>
        </a:defRPr>
      </a:lvl4pPr>
      <a:lvl5pPr marL="1085850" indent="-171450" algn="l" defTabSz="685800" rtl="0" eaLnBrk="1" latinLnBrk="0" hangingPunct="1">
        <a:lnSpc>
          <a:spcPct val="100000"/>
        </a:lnSpc>
        <a:spcBef>
          <a:spcPts val="400"/>
        </a:spcBef>
        <a:buClr>
          <a:schemeClr val="tx2"/>
        </a:buClr>
        <a:buFont typeface="Arial" panose="020B0604020202020204"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userDrawn="1">
          <p15:clr>
            <a:srgbClr val="A4A3A4"/>
          </p15:clr>
        </p15:guide>
        <p15:guide id="3" orient="horz" pos="230" userDrawn="1">
          <p15:clr>
            <a:srgbClr val="A4A3A4"/>
          </p15:clr>
        </p15:guide>
        <p15:guide id="4" orient="horz" pos="3060" userDrawn="1">
          <p15:clr>
            <a:srgbClr val="A4A3A4"/>
          </p15:clr>
        </p15:guide>
        <p15:guide id="5" pos="231" userDrawn="1">
          <p15:clr>
            <a:srgbClr val="A4A3A4"/>
          </p15:clr>
        </p15:guide>
        <p15:guide id="6" pos="5528" userDrawn="1">
          <p15:clr>
            <a:srgbClr val="A4A3A4"/>
          </p15:clr>
        </p15:guide>
        <p15:guide id="7" pos="116" userDrawn="1">
          <p15:clr>
            <a:srgbClr val="A4A3A4"/>
          </p15:clr>
        </p15:guide>
        <p15:guide id="8" orient="horz" pos="3156" userDrawn="1">
          <p15:clr>
            <a:srgbClr val="A4A3A4"/>
          </p15:clr>
        </p15:guide>
        <p15:guide id="9" pos="5643" userDrawn="1">
          <p15:clr>
            <a:srgbClr val="A4A3A4"/>
          </p15:clr>
        </p15:guide>
        <p15:guide id="10" orient="horz" pos="3011" userDrawn="1">
          <p15:clr>
            <a:srgbClr val="A4A3A4"/>
          </p15:clr>
        </p15:guide>
        <p15:guide id="11" orient="horz" pos="748"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841175-1D78-C75F-741C-78BBC93D5980}"/>
              </a:ext>
            </a:extLst>
          </p:cNvPr>
          <p:cNvSpPr>
            <a:spLocks noGrp="1"/>
          </p:cNvSpPr>
          <p:nvPr>
            <p:ph idx="1"/>
          </p:nvPr>
        </p:nvSpPr>
        <p:spPr/>
        <p:txBody>
          <a:bodyPr>
            <a:normAutofit/>
          </a:bodyPr>
          <a:lstStyle/>
          <a:p>
            <a:r>
              <a:rPr lang="en-US" dirty="0"/>
              <a:t>Venue:</a:t>
            </a:r>
          </a:p>
          <a:p>
            <a:pPr lvl="1"/>
            <a:r>
              <a:rPr lang="en-US" dirty="0"/>
              <a:t>Name:   </a:t>
            </a:r>
          </a:p>
          <a:p>
            <a:pPr lvl="1"/>
            <a:r>
              <a:rPr lang="en-US" dirty="0"/>
              <a:t>Department:</a:t>
            </a:r>
          </a:p>
          <a:p>
            <a:pPr lvl="1"/>
            <a:r>
              <a:rPr lang="en-US" dirty="0"/>
              <a:t>Address: </a:t>
            </a:r>
          </a:p>
          <a:p>
            <a:pPr lvl="1"/>
            <a:r>
              <a:rPr lang="en-US" dirty="0"/>
              <a:t>website: </a:t>
            </a:r>
          </a:p>
          <a:p>
            <a:r>
              <a:rPr lang="en-US" dirty="0"/>
              <a:t>Target Audience: </a:t>
            </a:r>
          </a:p>
          <a:p>
            <a:pPr lvl="1"/>
            <a:r>
              <a:rPr lang="en-US" dirty="0"/>
              <a:t>Estimated # of Teacher: XX</a:t>
            </a:r>
          </a:p>
          <a:p>
            <a:pPr lvl="1"/>
            <a:r>
              <a:rPr lang="en-US" dirty="0"/>
              <a:t>Estimated # of Students: XX</a:t>
            </a:r>
          </a:p>
        </p:txBody>
      </p:sp>
      <p:sp>
        <p:nvSpPr>
          <p:cNvPr id="10" name="Content Placeholder 9">
            <a:extLst>
              <a:ext uri="{FF2B5EF4-FFF2-40B4-BE49-F238E27FC236}">
                <a16:creationId xmlns:a16="http://schemas.microsoft.com/office/drawing/2014/main" id="{EA05C375-6782-FAFF-2918-70DC289272D8}"/>
              </a:ext>
            </a:extLst>
          </p:cNvPr>
          <p:cNvSpPr>
            <a:spLocks noGrp="1"/>
          </p:cNvSpPr>
          <p:nvPr>
            <p:ph idx="11"/>
          </p:nvPr>
        </p:nvSpPr>
        <p:spPr/>
        <p:txBody>
          <a:bodyPr>
            <a:normAutofit/>
          </a:bodyPr>
          <a:lstStyle/>
          <a:p>
            <a:r>
              <a:rPr lang="en-US" dirty="0"/>
              <a:t>Event Learning Environment: Physical Class / Online Class</a:t>
            </a:r>
          </a:p>
          <a:p>
            <a:r>
              <a:rPr lang="en-US" dirty="0"/>
              <a:t>Faculty Contact:</a:t>
            </a:r>
          </a:p>
          <a:p>
            <a:pPr lvl="1"/>
            <a:r>
              <a:rPr lang="en-US" dirty="0"/>
              <a:t>Name:</a:t>
            </a:r>
          </a:p>
          <a:p>
            <a:pPr lvl="1"/>
            <a:r>
              <a:rPr lang="en-US" dirty="0"/>
              <a:t>Job Role:</a:t>
            </a:r>
          </a:p>
          <a:p>
            <a:pPr lvl="1"/>
            <a:r>
              <a:rPr lang="en-US" dirty="0"/>
              <a:t>Department:</a:t>
            </a:r>
          </a:p>
          <a:p>
            <a:pPr lvl="1"/>
            <a:r>
              <a:rPr lang="en-US" dirty="0"/>
              <a:t>Phone:</a:t>
            </a:r>
          </a:p>
          <a:p>
            <a:pPr lvl="1"/>
            <a:r>
              <a:rPr lang="en-US" dirty="0"/>
              <a:t>Email: </a:t>
            </a:r>
            <a:r>
              <a:rPr lang="en-US" dirty="0" err="1"/>
              <a:t>xxx@university</a:t>
            </a:r>
            <a:endParaRPr lang="en-US" dirty="0"/>
          </a:p>
          <a:p>
            <a:pPr lvl="1"/>
            <a:r>
              <a:rPr lang="en-US" dirty="0"/>
              <a:t>Current software in use:</a:t>
            </a:r>
          </a:p>
        </p:txBody>
      </p:sp>
      <p:sp>
        <p:nvSpPr>
          <p:cNvPr id="4" name="Title 3">
            <a:extLst>
              <a:ext uri="{FF2B5EF4-FFF2-40B4-BE49-F238E27FC236}">
                <a16:creationId xmlns:a16="http://schemas.microsoft.com/office/drawing/2014/main" id="{8F2041F1-9AD6-2A70-B4C9-3971E82B6219}"/>
              </a:ext>
            </a:extLst>
          </p:cNvPr>
          <p:cNvSpPr>
            <a:spLocks noGrp="1"/>
          </p:cNvSpPr>
          <p:nvPr>
            <p:ph type="title"/>
          </p:nvPr>
        </p:nvSpPr>
        <p:spPr/>
        <p:txBody>
          <a:bodyPr/>
          <a:lstStyle/>
          <a:p>
            <a:r>
              <a:rPr lang="en-US" dirty="0"/>
              <a:t>  Fusion 360 Event Register</a:t>
            </a:r>
          </a:p>
        </p:txBody>
      </p:sp>
    </p:spTree>
    <p:extLst>
      <p:ext uri="{BB962C8B-B14F-4D97-AF65-F5344CB8AC3E}">
        <p14:creationId xmlns:p14="http://schemas.microsoft.com/office/powerpoint/2010/main" val="19744929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Autodesk Theme">
  <a:themeElements>
    <a:clrScheme name="Custom 8">
      <a:dk1>
        <a:srgbClr val="000000"/>
      </a:dk1>
      <a:lt1>
        <a:srgbClr val="FFFFFF"/>
      </a:lt1>
      <a:dk2>
        <a:srgbClr val="666666"/>
      </a:dk2>
      <a:lt2>
        <a:srgbClr val="CCCCCC"/>
      </a:lt2>
      <a:accent1>
        <a:srgbClr val="2BC275"/>
      </a:accent1>
      <a:accent2>
        <a:srgbClr val="5F60FF"/>
      </a:accent2>
      <a:accent3>
        <a:srgbClr val="D74E26"/>
      </a:accent3>
      <a:accent4>
        <a:srgbClr val="FFC31A"/>
      </a:accent4>
      <a:accent5>
        <a:srgbClr val="37A5CC"/>
      </a:accent5>
      <a:accent6>
        <a:srgbClr val="E51050"/>
      </a:accent6>
      <a:hlink>
        <a:srgbClr val="000000"/>
      </a:hlink>
      <a:folHlink>
        <a:srgbClr val="666666"/>
      </a:folHlink>
    </a:clrScheme>
    <a:fontScheme name="Custom 7">
      <a:majorFont>
        <a:latin typeface="Artifakt LegendOfc"/>
        <a:ea typeface=""/>
        <a:cs typeface=""/>
      </a:majorFont>
      <a:minorFont>
        <a:latin typeface="Artifakt ElementOf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err="1" smtClean="0"/>
        </a:defPPr>
      </a:lstStyle>
    </a:txDef>
  </a:objectDefaults>
  <a:extraClrSchemeLst/>
  <a:extLst>
    <a:ext uri="{05A4C25C-085E-4340-85A3-A5531E510DB2}">
      <thm15:themeFamily xmlns:thm15="http://schemas.microsoft.com/office/thememl/2012/main" name="2021-corporate-PPT-template-artifakt" id="{F99A4049-2819-064B-920C-81E6C548F062}" vid="{7D62EC7F-B501-0442-AEE0-479710B77F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7160133D24834096E0ECBE71364ABB" ma:contentTypeVersion="13" ma:contentTypeDescription="Create a new document." ma:contentTypeScope="" ma:versionID="bcbf0d802d2ab6eca722e6eb610dbadd">
  <xsd:schema xmlns:xsd="http://www.w3.org/2001/XMLSchema" xmlns:xs="http://www.w3.org/2001/XMLSchema" xmlns:p="http://schemas.microsoft.com/office/2006/metadata/properties" xmlns:ns2="a01f887f-b88f-40ad-bc2a-ca54600e7494" xmlns:ns3="5ab34337-5d5b-4731-aad5-c0ad66589d5d" targetNamespace="http://schemas.microsoft.com/office/2006/metadata/properties" ma:root="true" ma:fieldsID="0275b7f4c77f255a1ddb84d2f36e5d94" ns2:_="" ns3:_="">
    <xsd:import namespace="a01f887f-b88f-40ad-bc2a-ca54600e7494"/>
    <xsd:import namespace="5ab34337-5d5b-4731-aad5-c0ad66589d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1f887f-b88f-40ad-bc2a-ca54600e74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ab34337-5d5b-4731-aad5-c0ad66589d5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5F0E95-1CD0-4410-B6B1-8CD0531CD59B}">
  <ds:schemaRefs>
    <ds:schemaRef ds:uri="5ab34337-5d5b-4731-aad5-c0ad66589d5d"/>
    <ds:schemaRef ds:uri="a01f887f-b88f-40ad-bc2a-ca54600e74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8DF93B8-F028-4061-B309-0FACED06A4E1}">
  <ds:schemaRefs>
    <ds:schemaRef ds:uri="5ab34337-5d5b-4731-aad5-c0ad66589d5d"/>
    <ds:schemaRef ds:uri="a01f887f-b88f-40ad-bc2a-ca54600e749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5E74987-E5FC-4851-84D4-ADC002EEED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Autodesk Theme</Template>
  <TotalTime>16987</TotalTime>
  <Words>61</Words>
  <Application>Microsoft Office PowerPoint</Application>
  <PresentationFormat>On-screen Show (16:9)</PresentationFormat>
  <Paragraphs>17</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Artifakt ElementOfc</vt:lpstr>
      <vt:lpstr>Artifakt LegendOfc</vt:lpstr>
      <vt:lpstr>Calibri</vt:lpstr>
      <vt:lpstr>Courier New</vt:lpstr>
      <vt:lpstr>Wingdings 2</vt:lpstr>
      <vt:lpstr>Autodesk Theme</vt:lpstr>
      <vt:lpstr>  Fusion 360 Event Register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Brandt</dc:creator>
  <cp:lastModifiedBy>chanawat Meerat</cp:lastModifiedBy>
  <cp:revision>151</cp:revision>
  <dcterms:created xsi:type="dcterms:W3CDTF">2021-10-20T22:37:56Z</dcterms:created>
  <dcterms:modified xsi:type="dcterms:W3CDTF">2022-12-02T07:00:04Z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0x0101006B7160133D24834096E0ECBE71364ABB</vt:lpwstr>
  </property>
</Properties>
</file>